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1" r:id="rId2"/>
    <p:sldId id="262" r:id="rId3"/>
    <p:sldId id="379" r:id="rId4"/>
    <p:sldId id="267" r:id="rId5"/>
    <p:sldId id="392" r:id="rId6"/>
    <p:sldId id="393" r:id="rId7"/>
    <p:sldId id="400" r:id="rId8"/>
    <p:sldId id="394" r:id="rId9"/>
    <p:sldId id="402" r:id="rId10"/>
    <p:sldId id="397" r:id="rId11"/>
    <p:sldId id="404" r:id="rId12"/>
    <p:sldId id="395" r:id="rId13"/>
    <p:sldId id="406" r:id="rId14"/>
    <p:sldId id="398" r:id="rId15"/>
    <p:sldId id="405" r:id="rId16"/>
    <p:sldId id="396" r:id="rId17"/>
    <p:sldId id="407" r:id="rId18"/>
    <p:sldId id="408" r:id="rId19"/>
    <p:sldId id="399"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2AB828-6B80-4415-9D1E-E0ABBCE1F7A5}" v="121" dt="2023-03-10T15:43:08.998"/>
    <p1510:client id="{9D13312C-9EE5-641B-2DCA-3798E037E790}" v="1476" dt="2023-03-13T09:47:40.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49370" autoAdjust="0"/>
  </p:normalViewPr>
  <p:slideViewPr>
    <p:cSldViewPr snapToGrid="0">
      <p:cViewPr varScale="1">
        <p:scale>
          <a:sx n="78" d="100"/>
          <a:sy n="78" d="100"/>
        </p:scale>
        <p:origin x="115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4E2AB828-6B80-4415-9D1E-E0ABBCE1F7A5}"/>
    <pc:docChg chg="undo custSel addSld delSld modSld sldOrd">
      <pc:chgData name="Gerjan de Ruiter" userId="5d7c516b-9dcd-41a8-99d3-54425d29895b" providerId="ADAL" clId="{4E2AB828-6B80-4415-9D1E-E0ABBCE1F7A5}" dt="2023-03-10T15:46:28.791" v="1258" actId="20577"/>
      <pc:docMkLst>
        <pc:docMk/>
      </pc:docMkLst>
      <pc:sldChg chg="add">
        <pc:chgData name="Gerjan de Ruiter" userId="5d7c516b-9dcd-41a8-99d3-54425d29895b" providerId="ADAL" clId="{4E2AB828-6B80-4415-9D1E-E0ABBCE1F7A5}" dt="2023-03-10T15:16:27.715" v="93"/>
        <pc:sldMkLst>
          <pc:docMk/>
          <pc:sldMk cId="3303759838" sldId="267"/>
        </pc:sldMkLst>
      </pc:sldChg>
      <pc:sldChg chg="addSp delSp modSp mod modClrScheme modAnim chgLayout">
        <pc:chgData name="Gerjan de Ruiter" userId="5d7c516b-9dcd-41a8-99d3-54425d29895b" providerId="ADAL" clId="{4E2AB828-6B80-4415-9D1E-E0ABBCE1F7A5}" dt="2023-03-10T15:16:16.811" v="92" actId="1076"/>
        <pc:sldMkLst>
          <pc:docMk/>
          <pc:sldMk cId="1087642988" sldId="379"/>
        </pc:sldMkLst>
        <pc:spChg chg="add del mod">
          <ac:chgData name="Gerjan de Ruiter" userId="5d7c516b-9dcd-41a8-99d3-54425d29895b" providerId="ADAL" clId="{4E2AB828-6B80-4415-9D1E-E0ABBCE1F7A5}" dt="2023-03-10T15:15:33.156" v="74"/>
          <ac:spMkLst>
            <pc:docMk/>
            <pc:sldMk cId="1087642988" sldId="379"/>
            <ac:spMk id="3" creationId="{D131CD8F-C187-CD37-41A5-4A58CF47CB68}"/>
          </ac:spMkLst>
        </pc:spChg>
        <pc:spChg chg="mod">
          <ac:chgData name="Gerjan de Ruiter" userId="5d7c516b-9dcd-41a8-99d3-54425d29895b" providerId="ADAL" clId="{4E2AB828-6B80-4415-9D1E-E0ABBCE1F7A5}" dt="2023-03-10T15:15:38.260" v="75" actId="26606"/>
          <ac:spMkLst>
            <pc:docMk/>
            <pc:sldMk cId="1087642988" sldId="379"/>
            <ac:spMk id="6" creationId="{213E75F9-B76E-D99E-DF51-002D4056EF2C}"/>
          </ac:spMkLst>
        </pc:spChg>
        <pc:spChg chg="mod">
          <ac:chgData name="Gerjan de Ruiter" userId="5d7c516b-9dcd-41a8-99d3-54425d29895b" providerId="ADAL" clId="{4E2AB828-6B80-4415-9D1E-E0ABBCE1F7A5}" dt="2023-03-10T15:15:38.260" v="75" actId="26606"/>
          <ac:spMkLst>
            <pc:docMk/>
            <pc:sldMk cId="1087642988" sldId="379"/>
            <ac:spMk id="7" creationId="{D911354C-06C8-87BB-562F-AD80F140C9D9}"/>
          </ac:spMkLst>
        </pc:spChg>
        <pc:spChg chg="del">
          <ac:chgData name="Gerjan de Ruiter" userId="5d7c516b-9dcd-41a8-99d3-54425d29895b" providerId="ADAL" clId="{4E2AB828-6B80-4415-9D1E-E0ABBCE1F7A5}" dt="2023-03-10T15:15:38.260" v="75" actId="26606"/>
          <ac:spMkLst>
            <pc:docMk/>
            <pc:sldMk cId="1087642988" sldId="379"/>
            <ac:spMk id="9" creationId="{E2016762-F719-658A-CECE-8698E6CD18F4}"/>
          </ac:spMkLst>
        </pc:spChg>
        <pc:spChg chg="add del mod">
          <ac:chgData name="Gerjan de Ruiter" userId="5d7c516b-9dcd-41a8-99d3-54425d29895b" providerId="ADAL" clId="{4E2AB828-6B80-4415-9D1E-E0ABBCE1F7A5}" dt="2023-03-10T15:15:51.939" v="81" actId="478"/>
          <ac:spMkLst>
            <pc:docMk/>
            <pc:sldMk cId="1087642988" sldId="379"/>
            <ac:spMk id="14" creationId="{6C30EA10-386F-1D66-99E8-EFE60525CD16}"/>
          </ac:spMkLst>
        </pc:spChg>
        <pc:graphicFrameChg chg="del mod">
          <ac:chgData name="Gerjan de Ruiter" userId="5d7c516b-9dcd-41a8-99d3-54425d29895b" providerId="ADAL" clId="{4E2AB828-6B80-4415-9D1E-E0ABBCE1F7A5}" dt="2023-03-10T15:15:32.057" v="73" actId="478"/>
          <ac:graphicFrameMkLst>
            <pc:docMk/>
            <pc:sldMk cId="1087642988" sldId="379"/>
            <ac:graphicFrameMk id="4" creationId="{EE2FC8EE-179E-16B9-E843-8538179222B5}"/>
          </ac:graphicFrameMkLst>
        </pc:graphicFrameChg>
        <pc:picChg chg="add mod modCrop">
          <ac:chgData name="Gerjan de Ruiter" userId="5d7c516b-9dcd-41a8-99d3-54425d29895b" providerId="ADAL" clId="{4E2AB828-6B80-4415-9D1E-E0ABBCE1F7A5}" dt="2023-03-10T15:16:16.811" v="92" actId="1076"/>
          <ac:picMkLst>
            <pc:docMk/>
            <pc:sldMk cId="1087642988" sldId="379"/>
            <ac:picMk id="5" creationId="{D5F11765-C53E-C75F-223E-14BB7C66C301}"/>
          </ac:picMkLst>
        </pc:picChg>
        <pc:picChg chg="add mod">
          <ac:chgData name="Gerjan de Ruiter" userId="5d7c516b-9dcd-41a8-99d3-54425d29895b" providerId="ADAL" clId="{4E2AB828-6B80-4415-9D1E-E0ABBCE1F7A5}" dt="2023-03-10T15:16:13.436" v="91" actId="1076"/>
          <ac:picMkLst>
            <pc:docMk/>
            <pc:sldMk cId="1087642988" sldId="379"/>
            <ac:picMk id="8" creationId="{F4F312A6-28A7-C2A7-C193-20FD1FC1B69B}"/>
          </ac:picMkLst>
        </pc:picChg>
      </pc:sldChg>
      <pc:sldChg chg="del">
        <pc:chgData name="Gerjan de Ruiter" userId="5d7c516b-9dcd-41a8-99d3-54425d29895b" providerId="ADAL" clId="{4E2AB828-6B80-4415-9D1E-E0ABBCE1F7A5}" dt="2023-03-10T15:09:28.785" v="0" actId="47"/>
        <pc:sldMkLst>
          <pc:docMk/>
          <pc:sldMk cId="716436429" sldId="383"/>
        </pc:sldMkLst>
      </pc:sldChg>
      <pc:sldChg chg="del">
        <pc:chgData name="Gerjan de Ruiter" userId="5d7c516b-9dcd-41a8-99d3-54425d29895b" providerId="ADAL" clId="{4E2AB828-6B80-4415-9D1E-E0ABBCE1F7A5}" dt="2023-03-10T15:16:53.215" v="95" actId="47"/>
        <pc:sldMkLst>
          <pc:docMk/>
          <pc:sldMk cId="1132727400" sldId="385"/>
        </pc:sldMkLst>
      </pc:sldChg>
      <pc:sldChg chg="del">
        <pc:chgData name="Gerjan de Ruiter" userId="5d7c516b-9dcd-41a8-99d3-54425d29895b" providerId="ADAL" clId="{4E2AB828-6B80-4415-9D1E-E0ABBCE1F7A5}" dt="2023-03-10T15:16:53.888" v="96" actId="47"/>
        <pc:sldMkLst>
          <pc:docMk/>
          <pc:sldMk cId="2870782073" sldId="386"/>
        </pc:sldMkLst>
      </pc:sldChg>
      <pc:sldChg chg="del">
        <pc:chgData name="Gerjan de Ruiter" userId="5d7c516b-9dcd-41a8-99d3-54425d29895b" providerId="ADAL" clId="{4E2AB828-6B80-4415-9D1E-E0ABBCE1F7A5}" dt="2023-03-10T15:16:55.680" v="98" actId="47"/>
        <pc:sldMkLst>
          <pc:docMk/>
          <pc:sldMk cId="173463192" sldId="387"/>
        </pc:sldMkLst>
      </pc:sldChg>
      <pc:sldChg chg="del">
        <pc:chgData name="Gerjan de Ruiter" userId="5d7c516b-9dcd-41a8-99d3-54425d29895b" providerId="ADAL" clId="{4E2AB828-6B80-4415-9D1E-E0ABBCE1F7A5}" dt="2023-03-10T15:16:56.833" v="100" actId="47"/>
        <pc:sldMkLst>
          <pc:docMk/>
          <pc:sldMk cId="3759720526" sldId="388"/>
        </pc:sldMkLst>
      </pc:sldChg>
      <pc:sldChg chg="del">
        <pc:chgData name="Gerjan de Ruiter" userId="5d7c516b-9dcd-41a8-99d3-54425d29895b" providerId="ADAL" clId="{4E2AB828-6B80-4415-9D1E-E0ABBCE1F7A5}" dt="2023-03-10T15:16:54.502" v="97" actId="47"/>
        <pc:sldMkLst>
          <pc:docMk/>
          <pc:sldMk cId="488344915" sldId="389"/>
        </pc:sldMkLst>
      </pc:sldChg>
      <pc:sldChg chg="del">
        <pc:chgData name="Gerjan de Ruiter" userId="5d7c516b-9dcd-41a8-99d3-54425d29895b" providerId="ADAL" clId="{4E2AB828-6B80-4415-9D1E-E0ABBCE1F7A5}" dt="2023-03-10T15:16:56.415" v="99" actId="47"/>
        <pc:sldMkLst>
          <pc:docMk/>
          <pc:sldMk cId="1245011093" sldId="390"/>
        </pc:sldMkLst>
      </pc:sldChg>
      <pc:sldChg chg="del">
        <pc:chgData name="Gerjan de Ruiter" userId="5d7c516b-9dcd-41a8-99d3-54425d29895b" providerId="ADAL" clId="{4E2AB828-6B80-4415-9D1E-E0ABBCE1F7A5}" dt="2023-03-10T15:16:57.220" v="101" actId="47"/>
        <pc:sldMkLst>
          <pc:docMk/>
          <pc:sldMk cId="4114967539" sldId="391"/>
        </pc:sldMkLst>
      </pc:sldChg>
      <pc:sldChg chg="add">
        <pc:chgData name="Gerjan de Ruiter" userId="5d7c516b-9dcd-41a8-99d3-54425d29895b" providerId="ADAL" clId="{4E2AB828-6B80-4415-9D1E-E0ABBCE1F7A5}" dt="2023-03-10T15:16:51.874" v="94"/>
        <pc:sldMkLst>
          <pc:docMk/>
          <pc:sldMk cId="2116054286" sldId="392"/>
        </pc:sldMkLst>
      </pc:sldChg>
      <pc:sldChg chg="addSp delSp modSp new mod">
        <pc:chgData name="Gerjan de Ruiter" userId="5d7c516b-9dcd-41a8-99d3-54425d29895b" providerId="ADAL" clId="{4E2AB828-6B80-4415-9D1E-E0ABBCE1F7A5}" dt="2023-03-10T15:20:03.172" v="230" actId="18131"/>
        <pc:sldMkLst>
          <pc:docMk/>
          <pc:sldMk cId="2988779957" sldId="393"/>
        </pc:sldMkLst>
        <pc:spChg chg="mod">
          <ac:chgData name="Gerjan de Ruiter" userId="5d7c516b-9dcd-41a8-99d3-54425d29895b" providerId="ADAL" clId="{4E2AB828-6B80-4415-9D1E-E0ABBCE1F7A5}" dt="2023-03-10T15:17:22.132" v="109" actId="20577"/>
          <ac:spMkLst>
            <pc:docMk/>
            <pc:sldMk cId="2988779957" sldId="393"/>
            <ac:spMk id="2" creationId="{30A38758-65C0-06E5-0551-20AA6B924D1F}"/>
          </ac:spMkLst>
        </pc:spChg>
        <pc:spChg chg="mod">
          <ac:chgData name="Gerjan de Ruiter" userId="5d7c516b-9dcd-41a8-99d3-54425d29895b" providerId="ADAL" clId="{4E2AB828-6B80-4415-9D1E-E0ABBCE1F7A5}" dt="2023-03-10T15:18:02.043" v="227" actId="313"/>
          <ac:spMkLst>
            <pc:docMk/>
            <pc:sldMk cId="2988779957" sldId="393"/>
            <ac:spMk id="3" creationId="{D84E0D2C-F117-6BCD-D9BB-B74ECD59F30C}"/>
          </ac:spMkLst>
        </pc:spChg>
        <pc:spChg chg="del">
          <ac:chgData name="Gerjan de Ruiter" userId="5d7c516b-9dcd-41a8-99d3-54425d29895b" providerId="ADAL" clId="{4E2AB828-6B80-4415-9D1E-E0ABBCE1F7A5}" dt="2023-03-10T15:18:44.340" v="228"/>
          <ac:spMkLst>
            <pc:docMk/>
            <pc:sldMk cId="2988779957" sldId="393"/>
            <ac:spMk id="4" creationId="{F847823C-70EB-F9B1-AA5C-356387488B5D}"/>
          </ac:spMkLst>
        </pc:spChg>
        <pc:picChg chg="add mod">
          <ac:chgData name="Gerjan de Ruiter" userId="5d7c516b-9dcd-41a8-99d3-54425d29895b" providerId="ADAL" clId="{4E2AB828-6B80-4415-9D1E-E0ABBCE1F7A5}" dt="2023-03-10T15:20:03.172" v="230" actId="18131"/>
          <ac:picMkLst>
            <pc:docMk/>
            <pc:sldMk cId="2988779957" sldId="393"/>
            <ac:picMk id="1026" creationId="{15A89BAE-8BC5-996C-3A1A-3530FB5A2E8B}"/>
          </ac:picMkLst>
        </pc:picChg>
      </pc:sldChg>
      <pc:sldChg chg="addSp delSp modSp add mod modNotesTx">
        <pc:chgData name="Gerjan de Ruiter" userId="5d7c516b-9dcd-41a8-99d3-54425d29895b" providerId="ADAL" clId="{4E2AB828-6B80-4415-9D1E-E0ABBCE1F7A5}" dt="2023-03-10T15:24:48.823" v="345"/>
        <pc:sldMkLst>
          <pc:docMk/>
          <pc:sldMk cId="312830098" sldId="394"/>
        </pc:sldMkLst>
        <pc:spChg chg="mod">
          <ac:chgData name="Gerjan de Ruiter" userId="5d7c516b-9dcd-41a8-99d3-54425d29895b" providerId="ADAL" clId="{4E2AB828-6B80-4415-9D1E-E0ABBCE1F7A5}" dt="2023-03-10T15:20:19.742" v="233" actId="5793"/>
          <ac:spMkLst>
            <pc:docMk/>
            <pc:sldMk cId="312830098" sldId="394"/>
            <ac:spMk id="2" creationId="{30A38758-65C0-06E5-0551-20AA6B924D1F}"/>
          </ac:spMkLst>
        </pc:spChg>
        <pc:spChg chg="mod">
          <ac:chgData name="Gerjan de Ruiter" userId="5d7c516b-9dcd-41a8-99d3-54425d29895b" providerId="ADAL" clId="{4E2AB828-6B80-4415-9D1E-E0ABBCE1F7A5}" dt="2023-03-10T15:20:57.325" v="262" actId="20577"/>
          <ac:spMkLst>
            <pc:docMk/>
            <pc:sldMk cId="312830098" sldId="394"/>
            <ac:spMk id="3" creationId="{D84E0D2C-F117-6BCD-D9BB-B74ECD59F30C}"/>
          </ac:spMkLst>
        </pc:spChg>
        <pc:spChg chg="add del mod">
          <ac:chgData name="Gerjan de Ruiter" userId="5d7c516b-9dcd-41a8-99d3-54425d29895b" providerId="ADAL" clId="{4E2AB828-6B80-4415-9D1E-E0ABBCE1F7A5}" dt="2023-03-10T15:24:48.823" v="345"/>
          <ac:spMkLst>
            <pc:docMk/>
            <pc:sldMk cId="312830098" sldId="394"/>
            <ac:spMk id="6" creationId="{817309EE-18C8-DA07-C48E-6050AF94E9FA}"/>
          </ac:spMkLst>
        </pc:spChg>
        <pc:picChg chg="add del mod">
          <ac:chgData name="Gerjan de Ruiter" userId="5d7c516b-9dcd-41a8-99d3-54425d29895b" providerId="ADAL" clId="{4E2AB828-6B80-4415-9D1E-E0ABBCE1F7A5}" dt="2023-03-10T15:24:47.978" v="344" actId="21"/>
          <ac:picMkLst>
            <pc:docMk/>
            <pc:sldMk cId="312830098" sldId="394"/>
            <ac:picMk id="4" creationId="{F51DFF51-6D69-2BF6-711D-A4EF11819775}"/>
          </ac:picMkLst>
        </pc:picChg>
        <pc:picChg chg="add mod">
          <ac:chgData name="Gerjan de Ruiter" userId="5d7c516b-9dcd-41a8-99d3-54425d29895b" providerId="ADAL" clId="{4E2AB828-6B80-4415-9D1E-E0ABBCE1F7A5}" dt="2023-03-10T15:24:48.823" v="345"/>
          <ac:picMkLst>
            <pc:docMk/>
            <pc:sldMk cId="312830098" sldId="394"/>
            <ac:picMk id="7" creationId="{EE00EA5C-FBE3-15F8-F53A-122955C1E241}"/>
          </ac:picMkLst>
        </pc:picChg>
        <pc:picChg chg="del">
          <ac:chgData name="Gerjan de Ruiter" userId="5d7c516b-9dcd-41a8-99d3-54425d29895b" providerId="ADAL" clId="{4E2AB828-6B80-4415-9D1E-E0ABBCE1F7A5}" dt="2023-03-10T15:24:46.726" v="343" actId="478"/>
          <ac:picMkLst>
            <pc:docMk/>
            <pc:sldMk cId="312830098" sldId="394"/>
            <ac:picMk id="1026" creationId="{15A89BAE-8BC5-996C-3A1A-3530FB5A2E8B}"/>
          </ac:picMkLst>
        </pc:picChg>
      </pc:sldChg>
      <pc:sldChg chg="addSp delSp modSp add mod modClrScheme chgLayout modNotesTx">
        <pc:chgData name="Gerjan de Ruiter" userId="5d7c516b-9dcd-41a8-99d3-54425d29895b" providerId="ADAL" clId="{4E2AB828-6B80-4415-9D1E-E0ABBCE1F7A5}" dt="2023-03-10T15:37:30.631" v="927" actId="20577"/>
        <pc:sldMkLst>
          <pc:docMk/>
          <pc:sldMk cId="3027029512" sldId="395"/>
        </pc:sldMkLst>
        <pc:spChg chg="mod ord">
          <ac:chgData name="Gerjan de Ruiter" userId="5d7c516b-9dcd-41a8-99d3-54425d29895b" providerId="ADAL" clId="{4E2AB828-6B80-4415-9D1E-E0ABBCE1F7A5}" dt="2023-03-10T15:31:49.118" v="782" actId="26606"/>
          <ac:spMkLst>
            <pc:docMk/>
            <pc:sldMk cId="3027029512" sldId="395"/>
            <ac:spMk id="2" creationId="{30A38758-65C0-06E5-0551-20AA6B924D1F}"/>
          </ac:spMkLst>
        </pc:spChg>
        <pc:spChg chg="mod ord">
          <ac:chgData name="Gerjan de Ruiter" userId="5d7c516b-9dcd-41a8-99d3-54425d29895b" providerId="ADAL" clId="{4E2AB828-6B80-4415-9D1E-E0ABBCE1F7A5}" dt="2023-03-10T15:31:49.118" v="782" actId="26606"/>
          <ac:spMkLst>
            <pc:docMk/>
            <pc:sldMk cId="3027029512" sldId="395"/>
            <ac:spMk id="3" creationId="{D84E0D2C-F117-6BCD-D9BB-B74ECD59F30C}"/>
          </ac:spMkLst>
        </pc:spChg>
        <pc:spChg chg="add del mod">
          <ac:chgData name="Gerjan de Ruiter" userId="5d7c516b-9dcd-41a8-99d3-54425d29895b" providerId="ADAL" clId="{4E2AB828-6B80-4415-9D1E-E0ABBCE1F7A5}" dt="2023-03-10T15:31:46.629" v="781"/>
          <ac:spMkLst>
            <pc:docMk/>
            <pc:sldMk cId="3027029512" sldId="395"/>
            <ac:spMk id="4" creationId="{114F423A-B6CC-4317-4492-C194FCD9CE3D}"/>
          </ac:spMkLst>
        </pc:spChg>
        <pc:spChg chg="del">
          <ac:chgData name="Gerjan de Ruiter" userId="5d7c516b-9dcd-41a8-99d3-54425d29895b" providerId="ADAL" clId="{4E2AB828-6B80-4415-9D1E-E0ABBCE1F7A5}" dt="2023-03-10T15:31:49.118" v="782" actId="26606"/>
          <ac:spMkLst>
            <pc:docMk/>
            <pc:sldMk cId="3027029512" sldId="395"/>
            <ac:spMk id="5" creationId="{900AD51B-BA02-1C8F-BB72-ABA9B4D00298}"/>
          </ac:spMkLst>
        </pc:spChg>
        <pc:picChg chg="del">
          <ac:chgData name="Gerjan de Ruiter" userId="5d7c516b-9dcd-41a8-99d3-54425d29895b" providerId="ADAL" clId="{4E2AB828-6B80-4415-9D1E-E0ABBCE1F7A5}" dt="2023-03-10T15:31:45.148" v="780" actId="478"/>
          <ac:picMkLst>
            <pc:docMk/>
            <pc:sldMk cId="3027029512" sldId="395"/>
            <ac:picMk id="1026" creationId="{15A89BAE-8BC5-996C-3A1A-3530FB5A2E8B}"/>
          </ac:picMkLst>
        </pc:picChg>
        <pc:picChg chg="add mod">
          <ac:chgData name="Gerjan de Ruiter" userId="5d7c516b-9dcd-41a8-99d3-54425d29895b" providerId="ADAL" clId="{4E2AB828-6B80-4415-9D1E-E0ABBCE1F7A5}" dt="2023-03-10T15:31:49.118" v="782" actId="26606"/>
          <ac:picMkLst>
            <pc:docMk/>
            <pc:sldMk cId="3027029512" sldId="395"/>
            <ac:picMk id="4098" creationId="{4938F58B-21F1-7E14-B0DB-04AA8D289D09}"/>
          </ac:picMkLst>
        </pc:picChg>
      </pc:sldChg>
      <pc:sldChg chg="modSp add mod modNotesTx">
        <pc:chgData name="Gerjan de Ruiter" userId="5d7c516b-9dcd-41a8-99d3-54425d29895b" providerId="ADAL" clId="{4E2AB828-6B80-4415-9D1E-E0ABBCE1F7A5}" dt="2023-03-10T15:46:28.791" v="1258" actId="20577"/>
        <pc:sldMkLst>
          <pc:docMk/>
          <pc:sldMk cId="1556784821" sldId="396"/>
        </pc:sldMkLst>
        <pc:spChg chg="mod">
          <ac:chgData name="Gerjan de Ruiter" userId="5d7c516b-9dcd-41a8-99d3-54425d29895b" providerId="ADAL" clId="{4E2AB828-6B80-4415-9D1E-E0ABBCE1F7A5}" dt="2023-03-10T15:20:42.332" v="241" actId="14100"/>
          <ac:spMkLst>
            <pc:docMk/>
            <pc:sldMk cId="1556784821" sldId="396"/>
            <ac:spMk id="2" creationId="{30A38758-65C0-06E5-0551-20AA6B924D1F}"/>
          </ac:spMkLst>
        </pc:spChg>
        <pc:spChg chg="mod">
          <ac:chgData name="Gerjan de Ruiter" userId="5d7c516b-9dcd-41a8-99d3-54425d29895b" providerId="ADAL" clId="{4E2AB828-6B80-4415-9D1E-E0ABBCE1F7A5}" dt="2023-03-10T15:20:53.364" v="256" actId="20577"/>
          <ac:spMkLst>
            <pc:docMk/>
            <pc:sldMk cId="1556784821" sldId="396"/>
            <ac:spMk id="3" creationId="{D84E0D2C-F117-6BCD-D9BB-B74ECD59F30C}"/>
          </ac:spMkLst>
        </pc:spChg>
      </pc:sldChg>
      <pc:sldChg chg="addSp delSp modSp new mod">
        <pc:chgData name="Gerjan de Ruiter" userId="5d7c516b-9dcd-41a8-99d3-54425d29895b" providerId="ADAL" clId="{4E2AB828-6B80-4415-9D1E-E0ABBCE1F7A5}" dt="2023-03-10T15:28:03.556" v="779" actId="1076"/>
        <pc:sldMkLst>
          <pc:docMk/>
          <pc:sldMk cId="3098455377" sldId="397"/>
        </pc:sldMkLst>
        <pc:spChg chg="mod">
          <ac:chgData name="Gerjan de Ruiter" userId="5d7c516b-9dcd-41a8-99d3-54425d29895b" providerId="ADAL" clId="{4E2AB828-6B80-4415-9D1E-E0ABBCE1F7A5}" dt="2023-03-10T15:23:50.212" v="339" actId="20577"/>
          <ac:spMkLst>
            <pc:docMk/>
            <pc:sldMk cId="3098455377" sldId="397"/>
            <ac:spMk id="2" creationId="{53AFA328-C601-6E85-90ED-6A634014C465}"/>
          </ac:spMkLst>
        </pc:spChg>
        <pc:spChg chg="mod">
          <ac:chgData name="Gerjan de Ruiter" userId="5d7c516b-9dcd-41a8-99d3-54425d29895b" providerId="ADAL" clId="{4E2AB828-6B80-4415-9D1E-E0ABBCE1F7A5}" dt="2023-03-10T15:27:02.479" v="766" actId="20577"/>
          <ac:spMkLst>
            <pc:docMk/>
            <pc:sldMk cId="3098455377" sldId="397"/>
            <ac:spMk id="3" creationId="{98828A0A-874D-9DA4-A71B-21A9113A52E0}"/>
          </ac:spMkLst>
        </pc:spChg>
        <pc:spChg chg="del">
          <ac:chgData name="Gerjan de Ruiter" userId="5d7c516b-9dcd-41a8-99d3-54425d29895b" providerId="ADAL" clId="{4E2AB828-6B80-4415-9D1E-E0ABBCE1F7A5}" dt="2023-03-10T15:24:37.798" v="340"/>
          <ac:spMkLst>
            <pc:docMk/>
            <pc:sldMk cId="3098455377" sldId="397"/>
            <ac:spMk id="4" creationId="{58068493-765F-FDA2-0328-BAF40C51910E}"/>
          </ac:spMkLst>
        </pc:spChg>
        <pc:spChg chg="add del mod">
          <ac:chgData name="Gerjan de Ruiter" userId="5d7c516b-9dcd-41a8-99d3-54425d29895b" providerId="ADAL" clId="{4E2AB828-6B80-4415-9D1E-E0ABBCE1F7A5}" dt="2023-03-10T15:27:21.828" v="767"/>
          <ac:spMkLst>
            <pc:docMk/>
            <pc:sldMk cId="3098455377" sldId="397"/>
            <ac:spMk id="6" creationId="{57C9EEDB-3B65-BCC2-BAB4-9E72F83FEF59}"/>
          </ac:spMkLst>
        </pc:spChg>
        <pc:picChg chg="add del mod">
          <ac:chgData name="Gerjan de Ruiter" userId="5d7c516b-9dcd-41a8-99d3-54425d29895b" providerId="ADAL" clId="{4E2AB828-6B80-4415-9D1E-E0ABBCE1F7A5}" dt="2023-03-10T15:24:51.949" v="346" actId="478"/>
          <ac:picMkLst>
            <pc:docMk/>
            <pc:sldMk cId="3098455377" sldId="397"/>
            <ac:picMk id="2050" creationId="{CBB1491B-71D1-586A-BD49-91B00EE51074}"/>
          </ac:picMkLst>
        </pc:picChg>
        <pc:picChg chg="add mod">
          <ac:chgData name="Gerjan de Ruiter" userId="5d7c516b-9dcd-41a8-99d3-54425d29895b" providerId="ADAL" clId="{4E2AB828-6B80-4415-9D1E-E0ABBCE1F7A5}" dt="2023-03-10T15:28:03.556" v="779" actId="1076"/>
          <ac:picMkLst>
            <pc:docMk/>
            <pc:sldMk cId="3098455377" sldId="397"/>
            <ac:picMk id="2052" creationId="{26D73518-2F43-0B6D-AB50-14CA77053C4B}"/>
          </ac:picMkLst>
        </pc:picChg>
      </pc:sldChg>
      <pc:sldChg chg="addSp delSp modSp add mod ord modNotesTx">
        <pc:chgData name="Gerjan de Ruiter" userId="5d7c516b-9dcd-41a8-99d3-54425d29895b" providerId="ADAL" clId="{4E2AB828-6B80-4415-9D1E-E0ABBCE1F7A5}" dt="2023-03-10T15:43:08.997" v="1254" actId="1076"/>
        <pc:sldMkLst>
          <pc:docMk/>
          <pc:sldMk cId="4232201235" sldId="398"/>
        </pc:sldMkLst>
        <pc:spChg chg="mod">
          <ac:chgData name="Gerjan de Ruiter" userId="5d7c516b-9dcd-41a8-99d3-54425d29895b" providerId="ADAL" clId="{4E2AB828-6B80-4415-9D1E-E0ABBCE1F7A5}" dt="2023-03-10T15:32:14.485" v="814" actId="20577"/>
          <ac:spMkLst>
            <pc:docMk/>
            <pc:sldMk cId="4232201235" sldId="398"/>
            <ac:spMk id="2" creationId="{53AFA328-C601-6E85-90ED-6A634014C465}"/>
          </ac:spMkLst>
        </pc:spChg>
        <pc:spChg chg="mod">
          <ac:chgData name="Gerjan de Ruiter" userId="5d7c516b-9dcd-41a8-99d3-54425d29895b" providerId="ADAL" clId="{4E2AB828-6B80-4415-9D1E-E0ABBCE1F7A5}" dt="2023-03-10T15:41:35.431" v="1249" actId="20577"/>
          <ac:spMkLst>
            <pc:docMk/>
            <pc:sldMk cId="4232201235" sldId="398"/>
            <ac:spMk id="3" creationId="{98828A0A-874D-9DA4-A71B-21A9113A52E0}"/>
          </ac:spMkLst>
        </pc:spChg>
        <pc:spChg chg="add del mod">
          <ac:chgData name="Gerjan de Ruiter" userId="5d7c516b-9dcd-41a8-99d3-54425d29895b" providerId="ADAL" clId="{4E2AB828-6B80-4415-9D1E-E0ABBCE1F7A5}" dt="2023-03-10T15:42:57.885" v="1250"/>
          <ac:spMkLst>
            <pc:docMk/>
            <pc:sldMk cId="4232201235" sldId="398"/>
            <ac:spMk id="4" creationId="{1F46F15A-702C-6D84-1CCB-7E83B658F91F}"/>
          </ac:spMkLst>
        </pc:spChg>
        <pc:picChg chg="del">
          <ac:chgData name="Gerjan de Ruiter" userId="5d7c516b-9dcd-41a8-99d3-54425d29895b" providerId="ADAL" clId="{4E2AB828-6B80-4415-9D1E-E0ABBCE1F7A5}" dt="2023-03-10T15:32:17.637" v="815" actId="478"/>
          <ac:picMkLst>
            <pc:docMk/>
            <pc:sldMk cId="4232201235" sldId="398"/>
            <ac:picMk id="2052" creationId="{26D73518-2F43-0B6D-AB50-14CA77053C4B}"/>
          </ac:picMkLst>
        </pc:picChg>
        <pc:picChg chg="add mod">
          <ac:chgData name="Gerjan de Ruiter" userId="5d7c516b-9dcd-41a8-99d3-54425d29895b" providerId="ADAL" clId="{4E2AB828-6B80-4415-9D1E-E0ABBCE1F7A5}" dt="2023-03-10T15:43:08.997" v="1254" actId="1076"/>
          <ac:picMkLst>
            <pc:docMk/>
            <pc:sldMk cId="4232201235" sldId="398"/>
            <ac:picMk id="6146" creationId="{9413759D-3EF1-9789-57CA-A021E9FC4782}"/>
          </ac:picMkLst>
        </pc:picChg>
      </pc:sldChg>
    </pc:docChg>
  </pc:docChgLst>
  <pc:docChgLst>
    <pc:chgData name="Gerjan de Ruiter" userId="5d7c516b-9dcd-41a8-99d3-54425d29895b" providerId="ADAL" clId="{B57D71E2-1D2D-42C6-B646-03C6F53B17C5}"/>
    <pc:docChg chg="undo custSel addSld delSld modSld delMainMaster">
      <pc:chgData name="Gerjan de Ruiter" userId="5d7c516b-9dcd-41a8-99d3-54425d29895b" providerId="ADAL" clId="{B57D71E2-1D2D-42C6-B646-03C6F53B17C5}" dt="2023-02-27T11:10:02.809" v="1404" actId="20577"/>
      <pc:docMkLst>
        <pc:docMk/>
      </pc:docMkLst>
      <pc:sldChg chg="del">
        <pc:chgData name="Gerjan de Ruiter" userId="5d7c516b-9dcd-41a8-99d3-54425d29895b" providerId="ADAL" clId="{B57D71E2-1D2D-42C6-B646-03C6F53B17C5}" dt="2023-02-27T09:45:45.237" v="0" actId="47"/>
        <pc:sldMkLst>
          <pc:docMk/>
          <pc:sldMk cId="3351439039" sldId="256"/>
        </pc:sldMkLst>
      </pc:sldChg>
      <pc:sldChg chg="addSp delSp modSp mod modAnim">
        <pc:chgData name="Gerjan de Ruiter" userId="5d7c516b-9dcd-41a8-99d3-54425d29895b" providerId="ADAL" clId="{B57D71E2-1D2D-42C6-B646-03C6F53B17C5}" dt="2023-02-27T09:49:30.909" v="113"/>
        <pc:sldMkLst>
          <pc:docMk/>
          <pc:sldMk cId="1087642988" sldId="379"/>
        </pc:sldMkLst>
        <pc:spChg chg="add del mod">
          <ac:chgData name="Gerjan de Ruiter" userId="5d7c516b-9dcd-41a8-99d3-54425d29895b" providerId="ADAL" clId="{B57D71E2-1D2D-42C6-B646-03C6F53B17C5}" dt="2023-02-27T09:47:21.179" v="84"/>
          <ac:spMkLst>
            <pc:docMk/>
            <pc:sldMk cId="1087642988" sldId="379"/>
            <ac:spMk id="3" creationId="{84A228FF-7D5A-9CA4-E488-3FDB73144881}"/>
          </ac:spMkLst>
        </pc:spChg>
        <pc:spChg chg="add del mod">
          <ac:chgData name="Gerjan de Ruiter" userId="5d7c516b-9dcd-41a8-99d3-54425d29895b" providerId="ADAL" clId="{B57D71E2-1D2D-42C6-B646-03C6F53B17C5}" dt="2023-02-27T09:48:14.509" v="87" actId="478"/>
          <ac:spMkLst>
            <pc:docMk/>
            <pc:sldMk cId="1087642988" sldId="379"/>
            <ac:spMk id="5" creationId="{3E9D27B1-C62D-5C79-A4F7-9EEC1D045F77}"/>
          </ac:spMkLst>
        </pc:spChg>
        <pc:spChg chg="mod">
          <ac:chgData name="Gerjan de Ruiter" userId="5d7c516b-9dcd-41a8-99d3-54425d29895b" providerId="ADAL" clId="{B57D71E2-1D2D-42C6-B646-03C6F53B17C5}" dt="2023-02-27T09:49:05.799" v="112" actId="20577"/>
          <ac:spMkLst>
            <pc:docMk/>
            <pc:sldMk cId="1087642988" sldId="379"/>
            <ac:spMk id="7" creationId="{D911354C-06C8-87BB-562F-AD80F140C9D9}"/>
          </ac:spMkLst>
        </pc:spChg>
        <pc:spChg chg="add del mod">
          <ac:chgData name="Gerjan de Ruiter" userId="5d7c516b-9dcd-41a8-99d3-54425d29895b" providerId="ADAL" clId="{B57D71E2-1D2D-42C6-B646-03C6F53B17C5}" dt="2023-02-27T09:48:32.799" v="91" actId="478"/>
          <ac:spMkLst>
            <pc:docMk/>
            <pc:sldMk cId="1087642988" sldId="379"/>
            <ac:spMk id="8" creationId="{DA2671FF-9576-DA0D-6C7F-39819F106EFB}"/>
          </ac:spMkLst>
        </pc:spChg>
        <pc:graphicFrameChg chg="add mod">
          <ac:chgData name="Gerjan de Ruiter" userId="5d7c516b-9dcd-41a8-99d3-54425d29895b" providerId="ADAL" clId="{B57D71E2-1D2D-42C6-B646-03C6F53B17C5}" dt="2023-02-27T09:47:21.179" v="84"/>
          <ac:graphicFrameMkLst>
            <pc:docMk/>
            <pc:sldMk cId="1087642988" sldId="379"/>
            <ac:graphicFrameMk id="4" creationId="{EE2FC8EE-179E-16B9-E843-8538179222B5}"/>
          </ac:graphicFrameMkLst>
        </pc:graphicFrameChg>
        <pc:picChg chg="del">
          <ac:chgData name="Gerjan de Ruiter" userId="5d7c516b-9dcd-41a8-99d3-54425d29895b" providerId="ADAL" clId="{B57D71E2-1D2D-42C6-B646-03C6F53B17C5}" dt="2023-02-27T09:46:10.694" v="1" actId="478"/>
          <ac:picMkLst>
            <pc:docMk/>
            <pc:sldMk cId="1087642988" sldId="379"/>
            <ac:picMk id="11" creationId="{02053BB2-B62F-BC65-CF9F-2BE98095436B}"/>
          </ac:picMkLst>
        </pc:picChg>
      </pc:sldChg>
      <pc:sldChg chg="add">
        <pc:chgData name="Gerjan de Ruiter" userId="5d7c516b-9dcd-41a8-99d3-54425d29895b" providerId="ADAL" clId="{B57D71E2-1D2D-42C6-B646-03C6F53B17C5}" dt="2023-02-27T09:47:47.999" v="85"/>
        <pc:sldMkLst>
          <pc:docMk/>
          <pc:sldMk cId="716436429" sldId="383"/>
        </pc:sldMkLst>
      </pc:sldChg>
      <pc:sldChg chg="modSp new mod">
        <pc:chgData name="Gerjan de Ruiter" userId="5d7c516b-9dcd-41a8-99d3-54425d29895b" providerId="ADAL" clId="{B57D71E2-1D2D-42C6-B646-03C6F53B17C5}" dt="2023-02-27T09:53:06.275" v="441" actId="404"/>
        <pc:sldMkLst>
          <pc:docMk/>
          <pc:sldMk cId="2694572578" sldId="384"/>
        </pc:sldMkLst>
        <pc:spChg chg="mod">
          <ac:chgData name="Gerjan de Ruiter" userId="5d7c516b-9dcd-41a8-99d3-54425d29895b" providerId="ADAL" clId="{B57D71E2-1D2D-42C6-B646-03C6F53B17C5}" dt="2023-02-27T09:50:10.114" v="165" actId="403"/>
          <ac:spMkLst>
            <pc:docMk/>
            <pc:sldMk cId="2694572578" sldId="384"/>
            <ac:spMk id="2" creationId="{0107180A-AEB4-8B0B-C7D5-040AE3154F3F}"/>
          </ac:spMkLst>
        </pc:spChg>
        <pc:spChg chg="mod">
          <ac:chgData name="Gerjan de Ruiter" userId="5d7c516b-9dcd-41a8-99d3-54425d29895b" providerId="ADAL" clId="{B57D71E2-1D2D-42C6-B646-03C6F53B17C5}" dt="2023-02-27T09:53:06.275" v="441" actId="404"/>
          <ac:spMkLst>
            <pc:docMk/>
            <pc:sldMk cId="2694572578" sldId="384"/>
            <ac:spMk id="3" creationId="{3E3A1982-EA51-7457-B23A-3A18B736DE83}"/>
          </ac:spMkLst>
        </pc:spChg>
      </pc:sldChg>
      <pc:sldChg chg="modSp new mod">
        <pc:chgData name="Gerjan de Ruiter" userId="5d7c516b-9dcd-41a8-99d3-54425d29895b" providerId="ADAL" clId="{B57D71E2-1D2D-42C6-B646-03C6F53B17C5}" dt="2023-02-27T10:43:46.785" v="532"/>
        <pc:sldMkLst>
          <pc:docMk/>
          <pc:sldMk cId="1132727400" sldId="385"/>
        </pc:sldMkLst>
        <pc:spChg chg="mod">
          <ac:chgData name="Gerjan de Ruiter" userId="5d7c516b-9dcd-41a8-99d3-54425d29895b" providerId="ADAL" clId="{B57D71E2-1D2D-42C6-B646-03C6F53B17C5}" dt="2023-02-27T09:53:44.185" v="481" actId="20577"/>
          <ac:spMkLst>
            <pc:docMk/>
            <pc:sldMk cId="1132727400" sldId="385"/>
            <ac:spMk id="2" creationId="{A0A01CA3-2312-0E57-89AC-A96E40486FFD}"/>
          </ac:spMkLst>
        </pc:spChg>
        <pc:spChg chg="mod">
          <ac:chgData name="Gerjan de Ruiter" userId="5d7c516b-9dcd-41a8-99d3-54425d29895b" providerId="ADAL" clId="{B57D71E2-1D2D-42C6-B646-03C6F53B17C5}" dt="2023-02-27T10:43:46.785" v="532"/>
          <ac:spMkLst>
            <pc:docMk/>
            <pc:sldMk cId="1132727400" sldId="385"/>
            <ac:spMk id="3" creationId="{1CCA8101-5854-A2A3-3F67-201CBB496D16}"/>
          </ac:spMkLst>
        </pc:spChg>
      </pc:sldChg>
      <pc:sldChg chg="addSp delSp modSp add mod modClrScheme modAnim chgLayout modNotesTx">
        <pc:chgData name="Gerjan de Ruiter" userId="5d7c516b-9dcd-41a8-99d3-54425d29895b" providerId="ADAL" clId="{B57D71E2-1D2D-42C6-B646-03C6F53B17C5}" dt="2023-02-27T11:06:01.261" v="1088" actId="20577"/>
        <pc:sldMkLst>
          <pc:docMk/>
          <pc:sldMk cId="2870782073" sldId="386"/>
        </pc:sldMkLst>
        <pc:spChg chg="mod ord">
          <ac:chgData name="Gerjan de Ruiter" userId="5d7c516b-9dcd-41a8-99d3-54425d29895b" providerId="ADAL" clId="{B57D71E2-1D2D-42C6-B646-03C6F53B17C5}" dt="2023-02-27T10:54:18.586" v="1012" actId="26606"/>
          <ac:spMkLst>
            <pc:docMk/>
            <pc:sldMk cId="2870782073" sldId="386"/>
            <ac:spMk id="2" creationId="{A0A01CA3-2312-0E57-89AC-A96E40486FFD}"/>
          </ac:spMkLst>
        </pc:spChg>
        <pc:spChg chg="mod ord">
          <ac:chgData name="Gerjan de Ruiter" userId="5d7c516b-9dcd-41a8-99d3-54425d29895b" providerId="ADAL" clId="{B57D71E2-1D2D-42C6-B646-03C6F53B17C5}" dt="2023-02-27T10:56:20.909" v="1084" actId="114"/>
          <ac:spMkLst>
            <pc:docMk/>
            <pc:sldMk cId="2870782073" sldId="386"/>
            <ac:spMk id="3" creationId="{1CCA8101-5854-A2A3-3F67-201CBB496D16}"/>
          </ac:spMkLst>
        </pc:spChg>
        <pc:spChg chg="del">
          <ac:chgData name="Gerjan de Ruiter" userId="5d7c516b-9dcd-41a8-99d3-54425d29895b" providerId="ADAL" clId="{B57D71E2-1D2D-42C6-B646-03C6F53B17C5}" dt="2023-02-27T10:54:10.072" v="1011"/>
          <ac:spMkLst>
            <pc:docMk/>
            <pc:sldMk cId="2870782073" sldId="386"/>
            <ac:spMk id="4" creationId="{2EBB4D69-16C3-13E4-C1AA-3E128AA94913}"/>
          </ac:spMkLst>
        </pc:spChg>
        <pc:spChg chg="del">
          <ac:chgData name="Gerjan de Ruiter" userId="5d7c516b-9dcd-41a8-99d3-54425d29895b" providerId="ADAL" clId="{B57D71E2-1D2D-42C6-B646-03C6F53B17C5}" dt="2023-02-27T10:54:18.586" v="1012" actId="26606"/>
          <ac:spMkLst>
            <pc:docMk/>
            <pc:sldMk cId="2870782073" sldId="386"/>
            <ac:spMk id="5" creationId="{7E9F0706-D721-EEC8-B6E1-B379E1AB9920}"/>
          </ac:spMkLst>
        </pc:spChg>
        <pc:spChg chg="add del mod">
          <ac:chgData name="Gerjan de Ruiter" userId="5d7c516b-9dcd-41a8-99d3-54425d29895b" providerId="ADAL" clId="{B57D71E2-1D2D-42C6-B646-03C6F53B17C5}" dt="2023-02-27T10:54:21.679" v="1013" actId="478"/>
          <ac:spMkLst>
            <pc:docMk/>
            <pc:sldMk cId="2870782073" sldId="386"/>
            <ac:spMk id="1031" creationId="{0D5FE0D6-FC29-E298-DFEC-175749F1030A}"/>
          </ac:spMkLst>
        </pc:spChg>
        <pc:picChg chg="add mod modCrop">
          <ac:chgData name="Gerjan de Ruiter" userId="5d7c516b-9dcd-41a8-99d3-54425d29895b" providerId="ADAL" clId="{B57D71E2-1D2D-42C6-B646-03C6F53B17C5}" dt="2023-02-27T10:54:30.659" v="1014" actId="732"/>
          <ac:picMkLst>
            <pc:docMk/>
            <pc:sldMk cId="2870782073" sldId="386"/>
            <ac:picMk id="1026" creationId="{68A6BEB1-C696-942F-8185-6298FCB12577}"/>
          </ac:picMkLst>
        </pc:picChg>
      </pc:sldChg>
      <pc:sldChg chg="addSp delSp modSp new mod modNotesTx">
        <pc:chgData name="Gerjan de Ruiter" userId="5d7c516b-9dcd-41a8-99d3-54425d29895b" providerId="ADAL" clId="{B57D71E2-1D2D-42C6-B646-03C6F53B17C5}" dt="2023-02-27T11:10:02.809" v="1404" actId="20577"/>
        <pc:sldMkLst>
          <pc:docMk/>
          <pc:sldMk cId="173463192" sldId="387"/>
        </pc:sldMkLst>
        <pc:spChg chg="mod">
          <ac:chgData name="Gerjan de Ruiter" userId="5d7c516b-9dcd-41a8-99d3-54425d29895b" providerId="ADAL" clId="{B57D71E2-1D2D-42C6-B646-03C6F53B17C5}" dt="2023-02-27T11:08:06.167" v="1099" actId="26606"/>
          <ac:spMkLst>
            <pc:docMk/>
            <pc:sldMk cId="173463192" sldId="387"/>
            <ac:spMk id="2" creationId="{D68C96B1-06B1-A931-8F94-71B95620386E}"/>
          </ac:spMkLst>
        </pc:spChg>
        <pc:spChg chg="del mod">
          <ac:chgData name="Gerjan de Ruiter" userId="5d7c516b-9dcd-41a8-99d3-54425d29895b" providerId="ADAL" clId="{B57D71E2-1D2D-42C6-B646-03C6F53B17C5}" dt="2023-02-27T11:08:06.167" v="1099" actId="26606"/>
          <ac:spMkLst>
            <pc:docMk/>
            <pc:sldMk cId="173463192" sldId="387"/>
            <ac:spMk id="3" creationId="{82B761C9-7176-7AB0-B7FA-2F275ED3EF59}"/>
          </ac:spMkLst>
        </pc:spChg>
        <pc:spChg chg="del">
          <ac:chgData name="Gerjan de Ruiter" userId="5d7c516b-9dcd-41a8-99d3-54425d29895b" providerId="ADAL" clId="{B57D71E2-1D2D-42C6-B646-03C6F53B17C5}" dt="2023-02-27T11:07:58.637" v="1098"/>
          <ac:spMkLst>
            <pc:docMk/>
            <pc:sldMk cId="173463192" sldId="387"/>
            <ac:spMk id="4" creationId="{8179A285-BC26-EEE3-7732-7004D78C2384}"/>
          </ac:spMkLst>
        </pc:spChg>
        <pc:spChg chg="del">
          <ac:chgData name="Gerjan de Ruiter" userId="5d7c516b-9dcd-41a8-99d3-54425d29895b" providerId="ADAL" clId="{B57D71E2-1D2D-42C6-B646-03C6F53B17C5}" dt="2023-02-27T11:08:06.167" v="1099" actId="26606"/>
          <ac:spMkLst>
            <pc:docMk/>
            <pc:sldMk cId="173463192" sldId="387"/>
            <ac:spMk id="5" creationId="{3AD519AC-CDC0-48C2-BE7C-28E1438CA529}"/>
          </ac:spMkLst>
        </pc:spChg>
        <pc:spChg chg="add mod">
          <ac:chgData name="Gerjan de Ruiter" userId="5d7c516b-9dcd-41a8-99d3-54425d29895b" providerId="ADAL" clId="{B57D71E2-1D2D-42C6-B646-03C6F53B17C5}" dt="2023-02-27T11:10:02.809" v="1404" actId="20577"/>
          <ac:spMkLst>
            <pc:docMk/>
            <pc:sldMk cId="173463192" sldId="387"/>
            <ac:spMk id="2055" creationId="{33272BD6-1261-F7C6-07DF-D4FA2462E1D6}"/>
          </ac:spMkLst>
        </pc:spChg>
        <pc:spChg chg="add">
          <ac:chgData name="Gerjan de Ruiter" userId="5d7c516b-9dcd-41a8-99d3-54425d29895b" providerId="ADAL" clId="{B57D71E2-1D2D-42C6-B646-03C6F53B17C5}" dt="2023-02-27T11:08:06.167" v="1099" actId="26606"/>
          <ac:spMkLst>
            <pc:docMk/>
            <pc:sldMk cId="173463192" sldId="387"/>
            <ac:spMk id="2057" creationId="{FAD0A160-5672-BA8E-3A56-CE33FEF0AFCE}"/>
          </ac:spMkLst>
        </pc:spChg>
        <pc:picChg chg="add mod">
          <ac:chgData name="Gerjan de Ruiter" userId="5d7c516b-9dcd-41a8-99d3-54425d29895b" providerId="ADAL" clId="{B57D71E2-1D2D-42C6-B646-03C6F53B17C5}" dt="2023-02-27T11:08:06.167" v="1099" actId="26606"/>
          <ac:picMkLst>
            <pc:docMk/>
            <pc:sldMk cId="173463192" sldId="387"/>
            <ac:picMk id="2050" creationId="{726C0C6D-6231-36B9-D5B7-0657E5F5B5EC}"/>
          </ac:picMkLst>
        </pc:picChg>
      </pc:sldChg>
      <pc:sldChg chg="modSp new mod modNotesTx">
        <pc:chgData name="Gerjan de Ruiter" userId="5d7c516b-9dcd-41a8-99d3-54425d29895b" providerId="ADAL" clId="{B57D71E2-1D2D-42C6-B646-03C6F53B17C5}" dt="2023-02-27T10:45:23.326" v="608"/>
        <pc:sldMkLst>
          <pc:docMk/>
          <pc:sldMk cId="3759720526" sldId="388"/>
        </pc:sldMkLst>
        <pc:spChg chg="mod">
          <ac:chgData name="Gerjan de Ruiter" userId="5d7c516b-9dcd-41a8-99d3-54425d29895b" providerId="ADAL" clId="{B57D71E2-1D2D-42C6-B646-03C6F53B17C5}" dt="2023-02-27T10:45:02.911" v="607" actId="20577"/>
          <ac:spMkLst>
            <pc:docMk/>
            <pc:sldMk cId="3759720526" sldId="388"/>
            <ac:spMk id="2" creationId="{9BD3AC7D-103F-4B87-55ED-B1884BB4EF6A}"/>
          </ac:spMkLst>
        </pc:spChg>
      </pc:sldChg>
      <pc:sldChg chg="addSp delSp modSp new mod">
        <pc:chgData name="Gerjan de Ruiter" userId="5d7c516b-9dcd-41a8-99d3-54425d29895b" providerId="ADAL" clId="{B57D71E2-1D2D-42C6-B646-03C6F53B17C5}" dt="2023-02-27T10:52:10.199" v="1010" actId="20577"/>
        <pc:sldMkLst>
          <pc:docMk/>
          <pc:sldMk cId="488344915" sldId="389"/>
        </pc:sldMkLst>
        <pc:spChg chg="mod">
          <ac:chgData name="Gerjan de Ruiter" userId="5d7c516b-9dcd-41a8-99d3-54425d29895b" providerId="ADAL" clId="{B57D71E2-1D2D-42C6-B646-03C6F53B17C5}" dt="2023-02-27T10:50:06.214" v="683" actId="20577"/>
          <ac:spMkLst>
            <pc:docMk/>
            <pc:sldMk cId="488344915" sldId="389"/>
            <ac:spMk id="2" creationId="{A8C9773A-0F8E-6BB0-1F6D-588D4EF6788D}"/>
          </ac:spMkLst>
        </pc:spChg>
        <pc:spChg chg="mod">
          <ac:chgData name="Gerjan de Ruiter" userId="5d7c516b-9dcd-41a8-99d3-54425d29895b" providerId="ADAL" clId="{B57D71E2-1D2D-42C6-B646-03C6F53B17C5}" dt="2023-02-27T10:52:10.199" v="1010" actId="20577"/>
          <ac:spMkLst>
            <pc:docMk/>
            <pc:sldMk cId="488344915" sldId="389"/>
            <ac:spMk id="3" creationId="{48EF40E4-64EB-FB9E-698A-9993FE0B62B5}"/>
          </ac:spMkLst>
        </pc:spChg>
        <pc:spChg chg="del">
          <ac:chgData name="Gerjan de Ruiter" userId="5d7c516b-9dcd-41a8-99d3-54425d29895b" providerId="ADAL" clId="{B57D71E2-1D2D-42C6-B646-03C6F53B17C5}" dt="2023-02-27T10:49:46.336" v="628"/>
          <ac:spMkLst>
            <pc:docMk/>
            <pc:sldMk cId="488344915" sldId="389"/>
            <ac:spMk id="4" creationId="{71D17B18-0931-D57C-7E08-AF8C94AA536D}"/>
          </ac:spMkLst>
        </pc:spChg>
        <pc:graphicFrameChg chg="add mod">
          <ac:chgData name="Gerjan de Ruiter" userId="5d7c516b-9dcd-41a8-99d3-54425d29895b" providerId="ADAL" clId="{B57D71E2-1D2D-42C6-B646-03C6F53B17C5}" dt="2023-02-27T10:49:46.336" v="628"/>
          <ac:graphicFrameMkLst>
            <pc:docMk/>
            <pc:sldMk cId="488344915" sldId="389"/>
            <ac:graphicFrameMk id="6" creationId="{09521F42-2C40-238E-3E5B-A31FEC494864}"/>
          </ac:graphicFrameMkLst>
        </pc:graphicFrameChg>
      </pc:sldChg>
      <pc:sldChg chg="modSp add mod">
        <pc:chgData name="Gerjan de Ruiter" userId="5d7c516b-9dcd-41a8-99d3-54425d29895b" providerId="ADAL" clId="{B57D71E2-1D2D-42C6-B646-03C6F53B17C5}" dt="2023-02-27T10:51:56.922" v="1009" actId="20577"/>
        <pc:sldMkLst>
          <pc:docMk/>
          <pc:sldMk cId="1245011093" sldId="390"/>
        </pc:sldMkLst>
        <pc:spChg chg="mod">
          <ac:chgData name="Gerjan de Ruiter" userId="5d7c516b-9dcd-41a8-99d3-54425d29895b" providerId="ADAL" clId="{B57D71E2-1D2D-42C6-B646-03C6F53B17C5}" dt="2023-02-27T10:51:56.922" v="1009" actId="20577"/>
          <ac:spMkLst>
            <pc:docMk/>
            <pc:sldMk cId="1245011093" sldId="390"/>
            <ac:spMk id="3" creationId="{48EF40E4-64EB-FB9E-698A-9993FE0B62B5}"/>
          </ac:spMkLst>
        </pc:spChg>
      </pc:sldChg>
      <pc:sldChg chg="modSp add mod">
        <pc:chgData name="Gerjan de Ruiter" userId="5d7c516b-9dcd-41a8-99d3-54425d29895b" providerId="ADAL" clId="{B57D71E2-1D2D-42C6-B646-03C6F53B17C5}" dt="2023-02-27T10:51:46.398" v="986" actId="20577"/>
        <pc:sldMkLst>
          <pc:docMk/>
          <pc:sldMk cId="4114967539" sldId="391"/>
        </pc:sldMkLst>
        <pc:spChg chg="mod">
          <ac:chgData name="Gerjan de Ruiter" userId="5d7c516b-9dcd-41a8-99d3-54425d29895b" providerId="ADAL" clId="{B57D71E2-1D2D-42C6-B646-03C6F53B17C5}" dt="2023-02-27T10:51:46.398" v="986" actId="20577"/>
          <ac:spMkLst>
            <pc:docMk/>
            <pc:sldMk cId="4114967539" sldId="391"/>
            <ac:spMk id="3" creationId="{48EF40E4-64EB-FB9E-698A-9993FE0B62B5}"/>
          </ac:spMkLst>
        </pc:spChg>
      </pc:sldChg>
      <pc:sldMasterChg chg="del delSldLayout">
        <pc:chgData name="Gerjan de Ruiter" userId="5d7c516b-9dcd-41a8-99d3-54425d29895b" providerId="ADAL" clId="{B57D71E2-1D2D-42C6-B646-03C6F53B17C5}" dt="2023-02-27T09:45:45.237" v="0" actId="47"/>
        <pc:sldMasterMkLst>
          <pc:docMk/>
          <pc:sldMasterMk cId="1710546820" sldId="2147483648"/>
        </pc:sldMasterMkLst>
        <pc:sldLayoutChg chg="del">
          <pc:chgData name="Gerjan de Ruiter" userId="5d7c516b-9dcd-41a8-99d3-54425d29895b" providerId="ADAL" clId="{B57D71E2-1D2D-42C6-B646-03C6F53B17C5}" dt="2023-02-27T09:45:45.237" v="0" actId="47"/>
          <pc:sldLayoutMkLst>
            <pc:docMk/>
            <pc:sldMasterMk cId="1710546820" sldId="2147483648"/>
            <pc:sldLayoutMk cId="4249299040" sldId="2147483649"/>
          </pc:sldLayoutMkLst>
        </pc:sldLayoutChg>
        <pc:sldLayoutChg chg="del">
          <pc:chgData name="Gerjan de Ruiter" userId="5d7c516b-9dcd-41a8-99d3-54425d29895b" providerId="ADAL" clId="{B57D71E2-1D2D-42C6-B646-03C6F53B17C5}" dt="2023-02-27T09:45:45.237" v="0" actId="47"/>
          <pc:sldLayoutMkLst>
            <pc:docMk/>
            <pc:sldMasterMk cId="1710546820" sldId="2147483648"/>
            <pc:sldLayoutMk cId="3885912252" sldId="2147483650"/>
          </pc:sldLayoutMkLst>
        </pc:sldLayoutChg>
        <pc:sldLayoutChg chg="del">
          <pc:chgData name="Gerjan de Ruiter" userId="5d7c516b-9dcd-41a8-99d3-54425d29895b" providerId="ADAL" clId="{B57D71E2-1D2D-42C6-B646-03C6F53B17C5}" dt="2023-02-27T09:45:45.237" v="0" actId="47"/>
          <pc:sldLayoutMkLst>
            <pc:docMk/>
            <pc:sldMasterMk cId="1710546820" sldId="2147483648"/>
            <pc:sldLayoutMk cId="1843495715" sldId="2147483651"/>
          </pc:sldLayoutMkLst>
        </pc:sldLayoutChg>
        <pc:sldLayoutChg chg="del">
          <pc:chgData name="Gerjan de Ruiter" userId="5d7c516b-9dcd-41a8-99d3-54425d29895b" providerId="ADAL" clId="{B57D71E2-1D2D-42C6-B646-03C6F53B17C5}" dt="2023-02-27T09:45:45.237" v="0" actId="47"/>
          <pc:sldLayoutMkLst>
            <pc:docMk/>
            <pc:sldMasterMk cId="1710546820" sldId="2147483648"/>
            <pc:sldLayoutMk cId="957811407" sldId="2147483652"/>
          </pc:sldLayoutMkLst>
        </pc:sldLayoutChg>
        <pc:sldLayoutChg chg="del">
          <pc:chgData name="Gerjan de Ruiter" userId="5d7c516b-9dcd-41a8-99d3-54425d29895b" providerId="ADAL" clId="{B57D71E2-1D2D-42C6-B646-03C6F53B17C5}" dt="2023-02-27T09:45:45.237" v="0" actId="47"/>
          <pc:sldLayoutMkLst>
            <pc:docMk/>
            <pc:sldMasterMk cId="1710546820" sldId="2147483648"/>
            <pc:sldLayoutMk cId="4148315968" sldId="2147483653"/>
          </pc:sldLayoutMkLst>
        </pc:sldLayoutChg>
        <pc:sldLayoutChg chg="del">
          <pc:chgData name="Gerjan de Ruiter" userId="5d7c516b-9dcd-41a8-99d3-54425d29895b" providerId="ADAL" clId="{B57D71E2-1D2D-42C6-B646-03C6F53B17C5}" dt="2023-02-27T09:45:45.237" v="0" actId="47"/>
          <pc:sldLayoutMkLst>
            <pc:docMk/>
            <pc:sldMasterMk cId="1710546820" sldId="2147483648"/>
            <pc:sldLayoutMk cId="1937782621" sldId="2147483654"/>
          </pc:sldLayoutMkLst>
        </pc:sldLayoutChg>
        <pc:sldLayoutChg chg="del">
          <pc:chgData name="Gerjan de Ruiter" userId="5d7c516b-9dcd-41a8-99d3-54425d29895b" providerId="ADAL" clId="{B57D71E2-1D2D-42C6-B646-03C6F53B17C5}" dt="2023-02-27T09:45:45.237" v="0" actId="47"/>
          <pc:sldLayoutMkLst>
            <pc:docMk/>
            <pc:sldMasterMk cId="1710546820" sldId="2147483648"/>
            <pc:sldLayoutMk cId="3349604172" sldId="2147483655"/>
          </pc:sldLayoutMkLst>
        </pc:sldLayoutChg>
        <pc:sldLayoutChg chg="del">
          <pc:chgData name="Gerjan de Ruiter" userId="5d7c516b-9dcd-41a8-99d3-54425d29895b" providerId="ADAL" clId="{B57D71E2-1D2D-42C6-B646-03C6F53B17C5}" dt="2023-02-27T09:45:45.237" v="0" actId="47"/>
          <pc:sldLayoutMkLst>
            <pc:docMk/>
            <pc:sldMasterMk cId="1710546820" sldId="2147483648"/>
            <pc:sldLayoutMk cId="2568389287" sldId="2147483656"/>
          </pc:sldLayoutMkLst>
        </pc:sldLayoutChg>
        <pc:sldLayoutChg chg="del">
          <pc:chgData name="Gerjan de Ruiter" userId="5d7c516b-9dcd-41a8-99d3-54425d29895b" providerId="ADAL" clId="{B57D71E2-1D2D-42C6-B646-03C6F53B17C5}" dt="2023-02-27T09:45:45.237" v="0" actId="47"/>
          <pc:sldLayoutMkLst>
            <pc:docMk/>
            <pc:sldMasterMk cId="1710546820" sldId="2147483648"/>
            <pc:sldLayoutMk cId="84292403" sldId="2147483657"/>
          </pc:sldLayoutMkLst>
        </pc:sldLayoutChg>
        <pc:sldLayoutChg chg="del">
          <pc:chgData name="Gerjan de Ruiter" userId="5d7c516b-9dcd-41a8-99d3-54425d29895b" providerId="ADAL" clId="{B57D71E2-1D2D-42C6-B646-03C6F53B17C5}" dt="2023-02-27T09:45:45.237" v="0" actId="47"/>
          <pc:sldLayoutMkLst>
            <pc:docMk/>
            <pc:sldMasterMk cId="1710546820" sldId="2147483648"/>
            <pc:sldLayoutMk cId="515967256" sldId="2147483658"/>
          </pc:sldLayoutMkLst>
        </pc:sldLayoutChg>
        <pc:sldLayoutChg chg="del">
          <pc:chgData name="Gerjan de Ruiter" userId="5d7c516b-9dcd-41a8-99d3-54425d29895b" providerId="ADAL" clId="{B57D71E2-1D2D-42C6-B646-03C6F53B17C5}" dt="2023-02-27T09:45:45.237" v="0" actId="47"/>
          <pc:sldLayoutMkLst>
            <pc:docMk/>
            <pc:sldMasterMk cId="1710546820" sldId="2147483648"/>
            <pc:sldLayoutMk cId="3231119585" sldId="2147483659"/>
          </pc:sldLayoutMkLst>
        </pc:sldLayoutChg>
      </pc:sldMasterChg>
    </pc:docChg>
  </pc:docChgLst>
  <pc:docChgLst>
    <pc:chgData name="Gerjan de Ruiter" userId="5d7c516b-9dcd-41a8-99d3-54425d29895b" providerId="ADAL" clId="{BC41E8DD-A864-41B4-AFCA-174067AF1347}"/>
    <pc:docChg chg="delSld">
      <pc:chgData name="Gerjan de Ruiter" userId="5d7c516b-9dcd-41a8-99d3-54425d29895b" providerId="ADAL" clId="{BC41E8DD-A864-41B4-AFCA-174067AF1347}" dt="2023-03-01T12:35:56.753" v="0" actId="47"/>
      <pc:docMkLst>
        <pc:docMk/>
      </pc:docMkLst>
      <pc:sldChg chg="del">
        <pc:chgData name="Gerjan de Ruiter" userId="5d7c516b-9dcd-41a8-99d3-54425d29895b" providerId="ADAL" clId="{BC41E8DD-A864-41B4-AFCA-174067AF1347}" dt="2023-03-01T12:35:56.753" v="0" actId="47"/>
        <pc:sldMkLst>
          <pc:docMk/>
          <pc:sldMk cId="2694572578" sldId="384"/>
        </pc:sldMkLst>
      </pc:sldChg>
    </pc:docChg>
  </pc:docChgLst>
  <pc:docChgLst>
    <pc:chgData name="Gerjan de Ruiter" userId="S::g.de.ruiter@yuverta.nl::5d7c516b-9dcd-41a8-99d3-54425d29895b" providerId="AD" clId="Web-{9D13312C-9EE5-641B-2DCA-3798E037E790}"/>
    <pc:docChg chg="addSld delSld modSld sldOrd">
      <pc:chgData name="Gerjan de Ruiter" userId="S::g.de.ruiter@yuverta.nl::5d7c516b-9dcd-41a8-99d3-54425d29895b" providerId="AD" clId="Web-{9D13312C-9EE5-641B-2DCA-3798E037E790}" dt="2023-03-13T09:47:39.696" v="1516" actId="20577"/>
      <pc:docMkLst>
        <pc:docMk/>
      </pc:docMkLst>
      <pc:sldChg chg="modSp modNotes">
        <pc:chgData name="Gerjan de Ruiter" userId="S::g.de.ruiter@yuverta.nl::5d7c516b-9dcd-41a8-99d3-54425d29895b" providerId="AD" clId="Web-{9D13312C-9EE5-641B-2DCA-3798E037E790}" dt="2023-03-13T08:56:39.547" v="338" actId="20577"/>
        <pc:sldMkLst>
          <pc:docMk/>
          <pc:sldMk cId="312830098" sldId="394"/>
        </pc:sldMkLst>
        <pc:spChg chg="mod">
          <ac:chgData name="Gerjan de Ruiter" userId="S::g.de.ruiter@yuverta.nl::5d7c516b-9dcd-41a8-99d3-54425d29895b" providerId="AD" clId="Web-{9D13312C-9EE5-641B-2DCA-3798E037E790}" dt="2023-03-13T08:56:39.547" v="338" actId="20577"/>
          <ac:spMkLst>
            <pc:docMk/>
            <pc:sldMk cId="312830098" sldId="394"/>
            <ac:spMk id="3" creationId="{D84E0D2C-F117-6BCD-D9BB-B74ECD59F30C}"/>
          </ac:spMkLst>
        </pc:spChg>
      </pc:sldChg>
      <pc:sldChg chg="modSp addAnim modAnim modNotes">
        <pc:chgData name="Gerjan de Ruiter" userId="S::g.de.ruiter@yuverta.nl::5d7c516b-9dcd-41a8-99d3-54425d29895b" providerId="AD" clId="Web-{9D13312C-9EE5-641B-2DCA-3798E037E790}" dt="2023-03-13T09:09:57.187" v="540" actId="20577"/>
        <pc:sldMkLst>
          <pc:docMk/>
          <pc:sldMk cId="3027029512" sldId="395"/>
        </pc:sldMkLst>
        <pc:spChg chg="mod">
          <ac:chgData name="Gerjan de Ruiter" userId="S::g.de.ruiter@yuverta.nl::5d7c516b-9dcd-41a8-99d3-54425d29895b" providerId="AD" clId="Web-{9D13312C-9EE5-641B-2DCA-3798E037E790}" dt="2023-03-13T09:09:57.187" v="540" actId="20577"/>
          <ac:spMkLst>
            <pc:docMk/>
            <pc:sldMk cId="3027029512" sldId="395"/>
            <ac:spMk id="3" creationId="{D84E0D2C-F117-6BCD-D9BB-B74ECD59F30C}"/>
          </ac:spMkLst>
        </pc:spChg>
      </pc:sldChg>
      <pc:sldChg chg="addSp delSp modSp addAnim modAnim">
        <pc:chgData name="Gerjan de Ruiter" userId="S::g.de.ruiter@yuverta.nl::5d7c516b-9dcd-41a8-99d3-54425d29895b" providerId="AD" clId="Web-{9D13312C-9EE5-641B-2DCA-3798E037E790}" dt="2023-03-13T09:37:57.549" v="1421" actId="1076"/>
        <pc:sldMkLst>
          <pc:docMk/>
          <pc:sldMk cId="1556784821" sldId="396"/>
        </pc:sldMkLst>
        <pc:spChg chg="mod">
          <ac:chgData name="Gerjan de Ruiter" userId="S::g.de.ruiter@yuverta.nl::5d7c516b-9dcd-41a8-99d3-54425d29895b" providerId="AD" clId="Web-{9D13312C-9EE5-641B-2DCA-3798E037E790}" dt="2023-03-13T09:32:23.254" v="1176" actId="20577"/>
          <ac:spMkLst>
            <pc:docMk/>
            <pc:sldMk cId="1556784821" sldId="396"/>
            <ac:spMk id="3" creationId="{D84E0D2C-F117-6BCD-D9BB-B74ECD59F30C}"/>
          </ac:spMkLst>
        </pc:spChg>
        <pc:spChg chg="add del mod">
          <ac:chgData name="Gerjan de Ruiter" userId="S::g.de.ruiter@yuverta.nl::5d7c516b-9dcd-41a8-99d3-54425d29895b" providerId="AD" clId="Web-{9D13312C-9EE5-641B-2DCA-3798E037E790}" dt="2023-03-13T09:37:02.187" v="1410"/>
          <ac:spMkLst>
            <pc:docMk/>
            <pc:sldMk cId="1556784821" sldId="396"/>
            <ac:spMk id="6" creationId="{B9733374-DB6B-1208-F2E2-3AD873A72176}"/>
          </ac:spMkLst>
        </pc:spChg>
        <pc:picChg chg="add mod ord modCrop">
          <ac:chgData name="Gerjan de Ruiter" userId="S::g.de.ruiter@yuverta.nl::5d7c516b-9dcd-41a8-99d3-54425d29895b" providerId="AD" clId="Web-{9D13312C-9EE5-641B-2DCA-3798E037E790}" dt="2023-03-13T09:37:57.549" v="1421" actId="1076"/>
          <ac:picMkLst>
            <pc:docMk/>
            <pc:sldMk cId="1556784821" sldId="396"/>
            <ac:picMk id="7" creationId="{88A9190B-6119-8C2A-231E-F46C1A6211A5}"/>
          </ac:picMkLst>
        </pc:picChg>
        <pc:picChg chg="del">
          <ac:chgData name="Gerjan de Ruiter" userId="S::g.de.ruiter@yuverta.nl::5d7c516b-9dcd-41a8-99d3-54425d29895b" providerId="AD" clId="Web-{9D13312C-9EE5-641B-2DCA-3798E037E790}" dt="2023-03-13T09:37:00.140" v="1409"/>
          <ac:picMkLst>
            <pc:docMk/>
            <pc:sldMk cId="1556784821" sldId="396"/>
            <ac:picMk id="1026" creationId="{15A89BAE-8BC5-996C-3A1A-3530FB5A2E8B}"/>
          </ac:picMkLst>
        </pc:picChg>
      </pc:sldChg>
      <pc:sldChg chg="modSp modNotes">
        <pc:chgData name="Gerjan de Ruiter" userId="S::g.de.ruiter@yuverta.nl::5d7c516b-9dcd-41a8-99d3-54425d29895b" providerId="AD" clId="Web-{9D13312C-9EE5-641B-2DCA-3798E037E790}" dt="2023-03-13T09:07:45.463" v="426"/>
        <pc:sldMkLst>
          <pc:docMk/>
          <pc:sldMk cId="4232201235" sldId="398"/>
        </pc:sldMkLst>
        <pc:spChg chg="mod">
          <ac:chgData name="Gerjan de Ruiter" userId="S::g.de.ruiter@yuverta.nl::5d7c516b-9dcd-41a8-99d3-54425d29895b" providerId="AD" clId="Web-{9D13312C-9EE5-641B-2DCA-3798E037E790}" dt="2023-03-13T08:09:57.454" v="33" actId="20577"/>
          <ac:spMkLst>
            <pc:docMk/>
            <pc:sldMk cId="4232201235" sldId="398"/>
            <ac:spMk id="3" creationId="{98828A0A-874D-9DA4-A71B-21A9113A52E0}"/>
          </ac:spMkLst>
        </pc:spChg>
      </pc:sldChg>
      <pc:sldChg chg="addSp delSp modSp add replId addAnim modAnim">
        <pc:chgData name="Gerjan de Ruiter" userId="S::g.de.ruiter@yuverta.nl::5d7c516b-9dcd-41a8-99d3-54425d29895b" providerId="AD" clId="Web-{9D13312C-9EE5-641B-2DCA-3798E037E790}" dt="2023-03-13T09:47:39.696" v="1516" actId="20577"/>
        <pc:sldMkLst>
          <pc:docMk/>
          <pc:sldMk cId="3793469882" sldId="399"/>
        </pc:sldMkLst>
        <pc:spChg chg="mod">
          <ac:chgData name="Gerjan de Ruiter" userId="S::g.de.ruiter@yuverta.nl::5d7c516b-9dcd-41a8-99d3-54425d29895b" providerId="AD" clId="Web-{9D13312C-9EE5-641B-2DCA-3798E037E790}" dt="2023-03-13T08:10:07.782" v="45" actId="20577"/>
          <ac:spMkLst>
            <pc:docMk/>
            <pc:sldMk cId="3793469882" sldId="399"/>
            <ac:spMk id="2" creationId="{53AFA328-C601-6E85-90ED-6A634014C465}"/>
          </ac:spMkLst>
        </pc:spChg>
        <pc:spChg chg="del mod">
          <ac:chgData name="Gerjan de Ruiter" userId="S::g.de.ruiter@yuverta.nl::5d7c516b-9dcd-41a8-99d3-54425d29895b" providerId="AD" clId="Web-{9D13312C-9EE5-641B-2DCA-3798E037E790}" dt="2023-03-13T09:22:34.810" v="714"/>
          <ac:spMkLst>
            <pc:docMk/>
            <pc:sldMk cId="3793469882" sldId="399"/>
            <ac:spMk id="3" creationId="{98828A0A-874D-9DA4-A71B-21A9113A52E0}"/>
          </ac:spMkLst>
        </pc:spChg>
        <pc:spChg chg="add mod">
          <ac:chgData name="Gerjan de Ruiter" userId="S::g.de.ruiter@yuverta.nl::5d7c516b-9dcd-41a8-99d3-54425d29895b" providerId="AD" clId="Web-{9D13312C-9EE5-641B-2DCA-3798E037E790}" dt="2023-03-13T09:47:39.696" v="1516" actId="20577"/>
          <ac:spMkLst>
            <pc:docMk/>
            <pc:sldMk cId="3793469882" sldId="399"/>
            <ac:spMk id="6" creationId="{B579323E-8F08-D378-6C07-FC5DF092F195}"/>
          </ac:spMkLst>
        </pc:spChg>
        <pc:spChg chg="add del">
          <ac:chgData name="Gerjan de Ruiter" userId="S::g.de.ruiter@yuverta.nl::5d7c516b-9dcd-41a8-99d3-54425d29895b" providerId="AD" clId="Web-{9D13312C-9EE5-641B-2DCA-3798E037E790}" dt="2023-03-13T09:22:49.107" v="716"/>
          <ac:spMkLst>
            <pc:docMk/>
            <pc:sldMk cId="3793469882" sldId="399"/>
            <ac:spMk id="7" creationId="{01B43BAC-94D4-52C0-4D2D-73FE24D9F174}"/>
          </ac:spMkLst>
        </pc:spChg>
        <pc:spChg chg="add del mod">
          <ac:chgData name="Gerjan de Ruiter" userId="S::g.de.ruiter@yuverta.nl::5d7c516b-9dcd-41a8-99d3-54425d29895b" providerId="AD" clId="Web-{9D13312C-9EE5-641B-2DCA-3798E037E790}" dt="2023-03-13T09:23:09.780" v="723"/>
          <ac:spMkLst>
            <pc:docMk/>
            <pc:sldMk cId="3793469882" sldId="399"/>
            <ac:spMk id="8" creationId="{01B43BAC-94D4-52C0-4D2D-73FE24D9F174}"/>
          </ac:spMkLst>
        </pc:spChg>
        <pc:spChg chg="add del mod">
          <ac:chgData name="Gerjan de Ruiter" userId="S::g.de.ruiter@yuverta.nl::5d7c516b-9dcd-41a8-99d3-54425d29895b" providerId="AD" clId="Web-{9D13312C-9EE5-641B-2DCA-3798E037E790}" dt="2023-03-13T09:33:15.209" v="1192"/>
          <ac:spMkLst>
            <pc:docMk/>
            <pc:sldMk cId="3793469882" sldId="399"/>
            <ac:spMk id="10" creationId="{B31FE779-788C-BD15-32A8-0D032604FB16}"/>
          </ac:spMkLst>
        </pc:spChg>
        <pc:spChg chg="add mod">
          <ac:chgData name="Gerjan de Ruiter" userId="S::g.de.ruiter@yuverta.nl::5d7c516b-9dcd-41a8-99d3-54425d29895b" providerId="AD" clId="Web-{9D13312C-9EE5-641B-2DCA-3798E037E790}" dt="2023-03-13T09:47:36.634" v="1513" actId="20577"/>
          <ac:spMkLst>
            <pc:docMk/>
            <pc:sldMk cId="3793469882" sldId="399"/>
            <ac:spMk id="12" creationId="{F38D90F8-B29E-2F4E-1D15-8C94E3609496}"/>
          </ac:spMkLst>
        </pc:spChg>
        <pc:picChg chg="del">
          <ac:chgData name="Gerjan de Ruiter" userId="S::g.de.ruiter@yuverta.nl::5d7c516b-9dcd-41a8-99d3-54425d29895b" providerId="AD" clId="Web-{9D13312C-9EE5-641B-2DCA-3798E037E790}" dt="2023-03-13T09:32:48.130" v="1191"/>
          <ac:picMkLst>
            <pc:docMk/>
            <pc:sldMk cId="3793469882" sldId="399"/>
            <ac:picMk id="6146" creationId="{9413759D-3EF1-9789-57CA-A021E9FC4782}"/>
          </ac:picMkLst>
        </pc:picChg>
      </pc:sldChg>
      <pc:sldChg chg="addSp delSp modSp new addAnim modAnim">
        <pc:chgData name="Gerjan de Ruiter" userId="S::g.de.ruiter@yuverta.nl::5d7c516b-9dcd-41a8-99d3-54425d29895b" providerId="AD" clId="Web-{9D13312C-9EE5-641B-2DCA-3798E037E790}" dt="2023-03-13T08:54:31.011" v="271"/>
        <pc:sldMkLst>
          <pc:docMk/>
          <pc:sldMk cId="2856829136" sldId="400"/>
        </pc:sldMkLst>
        <pc:spChg chg="mod">
          <ac:chgData name="Gerjan de Ruiter" userId="S::g.de.ruiter@yuverta.nl::5d7c516b-9dcd-41a8-99d3-54425d29895b" providerId="AD" clId="Web-{9D13312C-9EE5-641B-2DCA-3798E037E790}" dt="2023-03-13T08:51:28.926" v="101" actId="20577"/>
          <ac:spMkLst>
            <pc:docMk/>
            <pc:sldMk cId="2856829136" sldId="400"/>
            <ac:spMk id="2" creationId="{D923C068-F905-9B72-0ECE-5C29F071BC04}"/>
          </ac:spMkLst>
        </pc:spChg>
        <pc:spChg chg="mod">
          <ac:chgData name="Gerjan de Ruiter" userId="S::g.de.ruiter@yuverta.nl::5d7c516b-9dcd-41a8-99d3-54425d29895b" providerId="AD" clId="Web-{9D13312C-9EE5-641B-2DCA-3798E037E790}" dt="2023-03-13T08:54:26.245" v="269" actId="20577"/>
          <ac:spMkLst>
            <pc:docMk/>
            <pc:sldMk cId="2856829136" sldId="400"/>
            <ac:spMk id="3" creationId="{5CA2F819-1DD8-1173-E7AE-96F2E2A4FBCB}"/>
          </ac:spMkLst>
        </pc:spChg>
        <pc:spChg chg="del">
          <ac:chgData name="Gerjan de Ruiter" userId="S::g.de.ruiter@yuverta.nl::5d7c516b-9dcd-41a8-99d3-54425d29895b" providerId="AD" clId="Web-{9D13312C-9EE5-641B-2DCA-3798E037E790}" dt="2023-03-13T08:11:44.378" v="52"/>
          <ac:spMkLst>
            <pc:docMk/>
            <pc:sldMk cId="2856829136" sldId="400"/>
            <ac:spMk id="4" creationId="{8D6A83E8-FC5F-741F-4830-59301F0B53FD}"/>
          </ac:spMkLst>
        </pc:spChg>
        <pc:spChg chg="mod">
          <ac:chgData name="Gerjan de Ruiter" userId="S::g.de.ruiter@yuverta.nl::5d7c516b-9dcd-41a8-99d3-54425d29895b" providerId="AD" clId="Web-{9D13312C-9EE5-641B-2DCA-3798E037E790}" dt="2023-03-13T08:12:07.317" v="73" actId="20577"/>
          <ac:spMkLst>
            <pc:docMk/>
            <pc:sldMk cId="2856829136" sldId="400"/>
            <ac:spMk id="5" creationId="{CFEA4C10-9830-1C5E-07CB-423DAF7061D6}"/>
          </ac:spMkLst>
        </pc:spChg>
        <pc:picChg chg="add mod ord modCrop">
          <ac:chgData name="Gerjan de Ruiter" userId="S::g.de.ruiter@yuverta.nl::5d7c516b-9dcd-41a8-99d3-54425d29895b" providerId="AD" clId="Web-{9D13312C-9EE5-641B-2DCA-3798E037E790}" dt="2023-03-13T08:11:44.378" v="52"/>
          <ac:picMkLst>
            <pc:docMk/>
            <pc:sldMk cId="2856829136" sldId="400"/>
            <ac:picMk id="6" creationId="{A0D01F88-0D51-D012-672B-7DDB79CC2B58}"/>
          </ac:picMkLst>
        </pc:picChg>
      </pc:sldChg>
      <pc:sldChg chg="modSp new del ord">
        <pc:chgData name="Gerjan de Ruiter" userId="S::g.de.ruiter@yuverta.nl::5d7c516b-9dcd-41a8-99d3-54425d29895b" providerId="AD" clId="Web-{9D13312C-9EE5-641B-2DCA-3798E037E790}" dt="2023-03-13T08:59:55.461" v="361"/>
        <pc:sldMkLst>
          <pc:docMk/>
          <pc:sldMk cId="3822707817" sldId="401"/>
        </pc:sldMkLst>
        <pc:spChg chg="mod">
          <ac:chgData name="Gerjan de Ruiter" userId="S::g.de.ruiter@yuverta.nl::5d7c516b-9dcd-41a8-99d3-54425d29895b" providerId="AD" clId="Web-{9D13312C-9EE5-641B-2DCA-3798E037E790}" dt="2023-03-13T08:58:56.381" v="359" actId="20577"/>
          <ac:spMkLst>
            <pc:docMk/>
            <pc:sldMk cId="3822707817" sldId="401"/>
            <ac:spMk id="2" creationId="{16884686-9C91-2F08-E0CB-D5F24DDE568F}"/>
          </ac:spMkLst>
        </pc:spChg>
      </pc:sldChg>
      <pc:sldChg chg="modSp new addAnim modAnim">
        <pc:chgData name="Gerjan de Ruiter" userId="S::g.de.ruiter@yuverta.nl::5d7c516b-9dcd-41a8-99d3-54425d29895b" providerId="AD" clId="Web-{9D13312C-9EE5-641B-2DCA-3798E037E790}" dt="2023-03-13T08:58:41.880" v="356"/>
        <pc:sldMkLst>
          <pc:docMk/>
          <pc:sldMk cId="3059417494" sldId="402"/>
        </pc:sldMkLst>
        <pc:spChg chg="mod">
          <ac:chgData name="Gerjan de Ruiter" userId="S::g.de.ruiter@yuverta.nl::5d7c516b-9dcd-41a8-99d3-54425d29895b" providerId="AD" clId="Web-{9D13312C-9EE5-641B-2DCA-3798E037E790}" dt="2023-03-13T08:58:41.802" v="354" actId="20577"/>
          <ac:spMkLst>
            <pc:docMk/>
            <pc:sldMk cId="3059417494" sldId="402"/>
            <ac:spMk id="2" creationId="{AB80B67D-1B67-EFE1-F9DC-004254C5A92C}"/>
          </ac:spMkLst>
        </pc:spChg>
        <pc:spChg chg="mod">
          <ac:chgData name="Gerjan de Ruiter" userId="S::g.de.ruiter@yuverta.nl::5d7c516b-9dcd-41a8-99d3-54425d29895b" providerId="AD" clId="Web-{9D13312C-9EE5-641B-2DCA-3798E037E790}" dt="2023-03-13T08:57:57.863" v="346" actId="14100"/>
          <ac:spMkLst>
            <pc:docMk/>
            <pc:sldMk cId="3059417494" sldId="402"/>
            <ac:spMk id="3" creationId="{501E8DF4-1BFC-7BB0-672E-2945F50662CA}"/>
          </ac:spMkLst>
        </pc:spChg>
      </pc:sldChg>
      <pc:sldChg chg="add del replId">
        <pc:chgData name="Gerjan de Ruiter" userId="S::g.de.ruiter@yuverta.nl::5d7c516b-9dcd-41a8-99d3-54425d29895b" providerId="AD" clId="Web-{9D13312C-9EE5-641B-2DCA-3798E037E790}" dt="2023-03-13T09:03:26.250" v="408"/>
        <pc:sldMkLst>
          <pc:docMk/>
          <pc:sldMk cId="2209612465" sldId="403"/>
        </pc:sldMkLst>
      </pc:sldChg>
      <pc:sldChg chg="addSp delSp modSp new ord">
        <pc:chgData name="Gerjan de Ruiter" userId="S::g.de.ruiter@yuverta.nl::5d7c516b-9dcd-41a8-99d3-54425d29895b" providerId="AD" clId="Web-{9D13312C-9EE5-641B-2DCA-3798E037E790}" dt="2023-03-13T09:03:30.875" v="409"/>
        <pc:sldMkLst>
          <pc:docMk/>
          <pc:sldMk cId="1983772230" sldId="404"/>
        </pc:sldMkLst>
        <pc:spChg chg="mod">
          <ac:chgData name="Gerjan de Ruiter" userId="S::g.de.ruiter@yuverta.nl::5d7c516b-9dcd-41a8-99d3-54425d29895b" providerId="AD" clId="Web-{9D13312C-9EE5-641B-2DCA-3798E037E790}" dt="2023-03-13T09:03:06.640" v="406" actId="14100"/>
          <ac:spMkLst>
            <pc:docMk/>
            <pc:sldMk cId="1983772230" sldId="404"/>
            <ac:spMk id="2" creationId="{1C8F81B0-CCF4-AF39-87C8-AF426DC9D63D}"/>
          </ac:spMkLst>
        </pc:spChg>
        <pc:spChg chg="del">
          <ac:chgData name="Gerjan de Ruiter" userId="S::g.de.ruiter@yuverta.nl::5d7c516b-9dcd-41a8-99d3-54425d29895b" providerId="AD" clId="Web-{9D13312C-9EE5-641B-2DCA-3798E037E790}" dt="2023-03-13T09:02:02.091" v="363"/>
          <ac:spMkLst>
            <pc:docMk/>
            <pc:sldMk cId="1983772230" sldId="404"/>
            <ac:spMk id="3" creationId="{FA5323C0-9B0F-DED5-4CB3-BC1A915ACFC3}"/>
          </ac:spMkLst>
        </pc:spChg>
        <pc:picChg chg="add mod ord">
          <ac:chgData name="Gerjan de Ruiter" userId="S::g.de.ruiter@yuverta.nl::5d7c516b-9dcd-41a8-99d3-54425d29895b" providerId="AD" clId="Web-{9D13312C-9EE5-641B-2DCA-3798E037E790}" dt="2023-03-13T09:03:11.640" v="407" actId="14100"/>
          <ac:picMkLst>
            <pc:docMk/>
            <pc:sldMk cId="1983772230" sldId="404"/>
            <ac:picMk id="4" creationId="{98324F40-CD9F-66C1-4117-3D70D7FDC074}"/>
          </ac:picMkLst>
        </pc:picChg>
      </pc:sldChg>
      <pc:sldChg chg="addSp delSp modSp new">
        <pc:chgData name="Gerjan de Ruiter" userId="S::g.de.ruiter@yuverta.nl::5d7c516b-9dcd-41a8-99d3-54425d29895b" providerId="AD" clId="Web-{9D13312C-9EE5-641B-2DCA-3798E037E790}" dt="2023-03-13T09:07:23.228" v="424" actId="20577"/>
        <pc:sldMkLst>
          <pc:docMk/>
          <pc:sldMk cId="816639184" sldId="405"/>
        </pc:sldMkLst>
        <pc:spChg chg="mod">
          <ac:chgData name="Gerjan de Ruiter" userId="S::g.de.ruiter@yuverta.nl::5d7c516b-9dcd-41a8-99d3-54425d29895b" providerId="AD" clId="Web-{9D13312C-9EE5-641B-2DCA-3798E037E790}" dt="2023-03-13T09:07:23.228" v="424" actId="20577"/>
          <ac:spMkLst>
            <pc:docMk/>
            <pc:sldMk cId="816639184" sldId="405"/>
            <ac:spMk id="2" creationId="{ACAD0258-BA92-C6A7-0E8C-5AC95BE90F2C}"/>
          </ac:spMkLst>
        </pc:spChg>
        <pc:spChg chg="del">
          <ac:chgData name="Gerjan de Ruiter" userId="S::g.de.ruiter@yuverta.nl::5d7c516b-9dcd-41a8-99d3-54425d29895b" providerId="AD" clId="Web-{9D13312C-9EE5-641B-2DCA-3798E037E790}" dt="2023-03-13T09:06:59.868" v="411"/>
          <ac:spMkLst>
            <pc:docMk/>
            <pc:sldMk cId="816639184" sldId="405"/>
            <ac:spMk id="3" creationId="{4739E620-421A-2772-20F9-BA8DA92DF26E}"/>
          </ac:spMkLst>
        </pc:spChg>
        <pc:picChg chg="add mod ord">
          <ac:chgData name="Gerjan de Ruiter" userId="S::g.de.ruiter@yuverta.nl::5d7c516b-9dcd-41a8-99d3-54425d29895b" providerId="AD" clId="Web-{9D13312C-9EE5-641B-2DCA-3798E037E790}" dt="2023-03-13T09:07:13.025" v="413" actId="14100"/>
          <ac:picMkLst>
            <pc:docMk/>
            <pc:sldMk cId="816639184" sldId="405"/>
            <ac:picMk id="4" creationId="{1A7B3A45-7427-2D0F-0352-50FC8FB2409C}"/>
          </ac:picMkLst>
        </pc:picChg>
      </pc:sldChg>
      <pc:sldChg chg="modSp new addAnim modAnim">
        <pc:chgData name="Gerjan de Ruiter" userId="S::g.de.ruiter@yuverta.nl::5d7c516b-9dcd-41a8-99d3-54425d29895b" providerId="AD" clId="Web-{9D13312C-9EE5-641B-2DCA-3798E037E790}" dt="2023-03-13T09:11:25.441" v="615"/>
        <pc:sldMkLst>
          <pc:docMk/>
          <pc:sldMk cId="2839073830" sldId="406"/>
        </pc:sldMkLst>
        <pc:spChg chg="mod">
          <ac:chgData name="Gerjan de Ruiter" userId="S::g.de.ruiter@yuverta.nl::5d7c516b-9dcd-41a8-99d3-54425d29895b" providerId="AD" clId="Web-{9D13312C-9EE5-641B-2DCA-3798E037E790}" dt="2023-03-13T09:11:25.253" v="613" actId="20577"/>
          <ac:spMkLst>
            <pc:docMk/>
            <pc:sldMk cId="2839073830" sldId="406"/>
            <ac:spMk id="2" creationId="{BAFA33E4-1D8C-97C1-E2F2-BF81971C8112}"/>
          </ac:spMkLst>
        </pc:spChg>
        <pc:spChg chg="mod">
          <ac:chgData name="Gerjan de Ruiter" userId="S::g.de.ruiter@yuverta.nl::5d7c516b-9dcd-41a8-99d3-54425d29895b" providerId="AD" clId="Web-{9D13312C-9EE5-641B-2DCA-3798E037E790}" dt="2023-03-13T09:10:22.469" v="558" actId="1076"/>
          <ac:spMkLst>
            <pc:docMk/>
            <pc:sldMk cId="2839073830" sldId="406"/>
            <ac:spMk id="3" creationId="{A37A07EB-8CDA-30A8-790C-C8FE2570192A}"/>
          </ac:spMkLst>
        </pc:spChg>
      </pc:sldChg>
      <pc:sldChg chg="addSp delSp modSp new mod modClrScheme chgLayout modNotes">
        <pc:chgData name="Gerjan de Ruiter" userId="S::g.de.ruiter@yuverta.nl::5d7c516b-9dcd-41a8-99d3-54425d29895b" providerId="AD" clId="Web-{9D13312C-9EE5-641B-2DCA-3798E037E790}" dt="2023-03-13T09:46:20.318" v="1470"/>
        <pc:sldMkLst>
          <pc:docMk/>
          <pc:sldMk cId="2870429196" sldId="407"/>
        </pc:sldMkLst>
        <pc:spChg chg="del">
          <ac:chgData name="Gerjan de Ruiter" userId="S::g.de.ruiter@yuverta.nl::5d7c516b-9dcd-41a8-99d3-54425d29895b" providerId="AD" clId="Web-{9D13312C-9EE5-641B-2DCA-3798E037E790}" dt="2023-03-13T09:40:49.836" v="1424"/>
          <ac:spMkLst>
            <pc:docMk/>
            <pc:sldMk cId="2870429196" sldId="407"/>
            <ac:spMk id="2" creationId="{C9A9CA6F-726D-7645-6439-FEE8BB1DCFB6}"/>
          </ac:spMkLst>
        </pc:spChg>
        <pc:spChg chg="del">
          <ac:chgData name="Gerjan de Ruiter" userId="S::g.de.ruiter@yuverta.nl::5d7c516b-9dcd-41a8-99d3-54425d29895b" providerId="AD" clId="Web-{9D13312C-9EE5-641B-2DCA-3798E037E790}" dt="2023-03-13T09:40:49.836" v="1424"/>
          <ac:spMkLst>
            <pc:docMk/>
            <pc:sldMk cId="2870429196" sldId="407"/>
            <ac:spMk id="3" creationId="{CDE8686F-C959-EC3D-AAB5-379B14800771}"/>
          </ac:spMkLst>
        </pc:spChg>
        <pc:spChg chg="del">
          <ac:chgData name="Gerjan de Ruiter" userId="S::g.de.ruiter@yuverta.nl::5d7c516b-9dcd-41a8-99d3-54425d29895b" providerId="AD" clId="Web-{9D13312C-9EE5-641B-2DCA-3798E037E790}" dt="2023-03-13T09:40:46.680" v="1423"/>
          <ac:spMkLst>
            <pc:docMk/>
            <pc:sldMk cId="2870429196" sldId="407"/>
            <ac:spMk id="4" creationId="{12D9D174-749F-5131-C0DF-E100C918BA88}"/>
          </ac:spMkLst>
        </pc:spChg>
        <pc:spChg chg="del">
          <ac:chgData name="Gerjan de Ruiter" userId="S::g.de.ruiter@yuverta.nl::5d7c516b-9dcd-41a8-99d3-54425d29895b" providerId="AD" clId="Web-{9D13312C-9EE5-641B-2DCA-3798E037E790}" dt="2023-03-13T09:40:49.836" v="1424"/>
          <ac:spMkLst>
            <pc:docMk/>
            <pc:sldMk cId="2870429196" sldId="407"/>
            <ac:spMk id="5" creationId="{BF102057-376A-6204-E2C0-C6E964956AB5}"/>
          </ac:spMkLst>
        </pc:spChg>
        <pc:picChg chg="add mod ord modCrop">
          <ac:chgData name="Gerjan de Ruiter" userId="S::g.de.ruiter@yuverta.nl::5d7c516b-9dcd-41a8-99d3-54425d29895b" providerId="AD" clId="Web-{9D13312C-9EE5-641B-2DCA-3798E037E790}" dt="2023-03-13T09:40:49.836" v="1424"/>
          <ac:picMkLst>
            <pc:docMk/>
            <pc:sldMk cId="2870429196" sldId="407"/>
            <ac:picMk id="6" creationId="{805AF070-5B88-BB13-C8AD-25575D819FAE}"/>
          </ac:picMkLst>
        </pc:picChg>
      </pc:sldChg>
      <pc:sldChg chg="addSp delSp modSp new">
        <pc:chgData name="Gerjan de Ruiter" userId="S::g.de.ruiter@yuverta.nl::5d7c516b-9dcd-41a8-99d3-54425d29895b" providerId="AD" clId="Web-{9D13312C-9EE5-641B-2DCA-3798E037E790}" dt="2023-03-13T09:47:02.476" v="1480" actId="20577"/>
        <pc:sldMkLst>
          <pc:docMk/>
          <pc:sldMk cId="570813560" sldId="408"/>
        </pc:sldMkLst>
        <pc:spChg chg="mod">
          <ac:chgData name="Gerjan de Ruiter" userId="S::g.de.ruiter@yuverta.nl::5d7c516b-9dcd-41a8-99d3-54425d29895b" providerId="AD" clId="Web-{9D13312C-9EE5-641B-2DCA-3798E037E790}" dt="2023-03-13T09:47:02.476" v="1480" actId="20577"/>
          <ac:spMkLst>
            <pc:docMk/>
            <pc:sldMk cId="570813560" sldId="408"/>
            <ac:spMk id="2" creationId="{FFEB2A93-8DE6-EE24-6F12-CD4A0B84F72C}"/>
          </ac:spMkLst>
        </pc:spChg>
        <pc:spChg chg="del">
          <ac:chgData name="Gerjan de Ruiter" userId="S::g.de.ruiter@yuverta.nl::5d7c516b-9dcd-41a8-99d3-54425d29895b" providerId="AD" clId="Web-{9D13312C-9EE5-641B-2DCA-3798E037E790}" dt="2023-03-13T09:46:31.147" v="1472"/>
          <ac:spMkLst>
            <pc:docMk/>
            <pc:sldMk cId="570813560" sldId="408"/>
            <ac:spMk id="3" creationId="{E736C025-06D2-1660-FA5C-9857DBDE2769}"/>
          </ac:spMkLst>
        </pc:spChg>
        <pc:picChg chg="add mod ord">
          <ac:chgData name="Gerjan de Ruiter" userId="S::g.de.ruiter@yuverta.nl::5d7c516b-9dcd-41a8-99d3-54425d29895b" providerId="AD" clId="Web-{9D13312C-9EE5-641B-2DCA-3798E037E790}" dt="2023-03-13T09:46:47.741" v="1476" actId="14100"/>
          <ac:picMkLst>
            <pc:docMk/>
            <pc:sldMk cId="570813560" sldId="408"/>
            <ac:picMk id="4" creationId="{9301F7EE-1D1A-289D-9C52-28959E524DE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14E407-B20C-4AB2-83A9-6DEB23D72E6B}" type="datetimeFigureOut">
              <a:rPr lang="nl-NL" smtClean="0"/>
              <a:t>13-3-2023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5A1C72-93C5-4961-B8B1-E1C2B63FAFA5}" type="slidenum">
              <a:rPr lang="nl-NL" smtClean="0"/>
              <a:t>‹nr.›</a:t>
            </a:fld>
            <a:endParaRPr lang="nl-NL"/>
          </a:p>
        </p:txBody>
      </p:sp>
    </p:spTree>
    <p:extLst>
      <p:ext uri="{BB962C8B-B14F-4D97-AF65-F5344CB8AC3E}">
        <p14:creationId xmlns:p14="http://schemas.microsoft.com/office/powerpoint/2010/main" val="359512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nos.nl/artikel/2466531-scp-aanpak-ongelijkheid-gaat-verder-dan-aanpak-armoede"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scp.nl/publicaties/publicaties/2023/03/07/eigentijdse-ongelijkheid"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cs typeface="Calibri Light"/>
              </a:rPr>
              <a:t>Thema's in </a:t>
            </a:r>
            <a:r>
              <a:rPr lang="en-US" dirty="0" err="1">
                <a:cs typeface="Calibri Light"/>
              </a:rPr>
              <a:t>iedere</a:t>
            </a:r>
            <a:r>
              <a:rPr lang="en-US" dirty="0">
                <a:cs typeface="Calibri Light"/>
              </a:rPr>
              <a:t> </a:t>
            </a:r>
            <a:r>
              <a:rPr lang="en-US" dirty="0" err="1">
                <a:cs typeface="Calibri Light"/>
              </a:rPr>
              <a:t>transitieagenda</a:t>
            </a:r>
            <a:r>
              <a:rPr lang="en-US" dirty="0">
                <a:cs typeface="Calibri Light"/>
              </a:rPr>
              <a:t>:</a:t>
            </a:r>
          </a:p>
          <a:p>
            <a:endParaRPr lang="en-US" dirty="0">
              <a:cs typeface="Calibri Light"/>
            </a:endParaRPr>
          </a:p>
          <a:p>
            <a:pPr marL="342900" indent="-342900">
              <a:buAutoNum type="arabicPeriod"/>
            </a:pPr>
            <a:r>
              <a:rPr lang="en-US" dirty="0" err="1">
                <a:cs typeface="Calibri"/>
              </a:rPr>
              <a:t>Producentenverantwoordelijkheid</a:t>
            </a:r>
            <a:endParaRPr lang="en-US" dirty="0"/>
          </a:p>
          <a:p>
            <a:pPr marL="342900" indent="-342900">
              <a:buAutoNum type="arabicPeriod"/>
            </a:pPr>
            <a:r>
              <a:rPr lang="en-US" dirty="0">
                <a:cs typeface="Calibri"/>
              </a:rPr>
              <a:t>Wet- </a:t>
            </a:r>
            <a:r>
              <a:rPr lang="en-US" dirty="0" err="1">
                <a:cs typeface="Calibri"/>
              </a:rPr>
              <a:t>en</a:t>
            </a:r>
            <a:r>
              <a:rPr lang="en-US" dirty="0">
                <a:cs typeface="Calibri"/>
              </a:rPr>
              <a:t> </a:t>
            </a:r>
            <a:r>
              <a:rPr lang="en-US" dirty="0" err="1">
                <a:cs typeface="Calibri"/>
              </a:rPr>
              <a:t>regelgeving</a:t>
            </a:r>
            <a:r>
              <a:rPr lang="en-US" dirty="0">
                <a:cs typeface="Calibri"/>
              </a:rPr>
              <a:t> </a:t>
            </a:r>
          </a:p>
          <a:p>
            <a:pPr marL="342900" indent="-342900">
              <a:buAutoNum type="arabicPeriod"/>
            </a:pPr>
            <a:r>
              <a:rPr lang="en-US" dirty="0" err="1">
                <a:cs typeface="Calibri"/>
              </a:rPr>
              <a:t>Circulair</a:t>
            </a:r>
            <a:r>
              <a:rPr lang="en-US" dirty="0">
                <a:cs typeface="Calibri"/>
              </a:rPr>
              <a:t> </a:t>
            </a:r>
            <a:r>
              <a:rPr lang="en-US" dirty="0" err="1">
                <a:cs typeface="Calibri"/>
              </a:rPr>
              <a:t>ontwerpen</a:t>
            </a:r>
            <a:r>
              <a:rPr lang="en-US" dirty="0">
                <a:cs typeface="Calibri"/>
              </a:rPr>
              <a:t> </a:t>
            </a:r>
          </a:p>
          <a:p>
            <a:pPr marL="342900" indent="-342900">
              <a:buAutoNum type="arabicPeriod"/>
            </a:pPr>
            <a:r>
              <a:rPr lang="en-US" dirty="0" err="1">
                <a:cs typeface="Calibri"/>
              </a:rPr>
              <a:t>Circulair</a:t>
            </a:r>
            <a:r>
              <a:rPr lang="en-US" dirty="0">
                <a:cs typeface="Calibri"/>
              </a:rPr>
              <a:t> </a:t>
            </a:r>
            <a:r>
              <a:rPr lang="en-US" dirty="0" err="1">
                <a:cs typeface="Calibri"/>
              </a:rPr>
              <a:t>inkopen</a:t>
            </a:r>
            <a:r>
              <a:rPr lang="en-US" dirty="0">
                <a:cs typeface="Calibri"/>
              </a:rPr>
              <a:t> </a:t>
            </a:r>
          </a:p>
          <a:p>
            <a:pPr marL="342900" indent="-342900">
              <a:buAutoNum type="arabicPeriod"/>
            </a:pPr>
            <a:r>
              <a:rPr lang="en-US" dirty="0" err="1">
                <a:cs typeface="Calibri"/>
              </a:rPr>
              <a:t>Marktprikkels</a:t>
            </a:r>
            <a:r>
              <a:rPr lang="en-US" dirty="0">
                <a:cs typeface="Calibri"/>
              </a:rPr>
              <a:t> </a:t>
            </a:r>
          </a:p>
          <a:p>
            <a:pPr marL="342900" indent="-342900">
              <a:buAutoNum type="arabicPeriod"/>
            </a:pPr>
            <a:r>
              <a:rPr lang="en-US" dirty="0" err="1">
                <a:cs typeface="Calibri"/>
              </a:rPr>
              <a:t>Financieringsinstrumenten</a:t>
            </a:r>
            <a:endParaRPr lang="en-US" dirty="0">
              <a:cs typeface="Calibri"/>
            </a:endParaRPr>
          </a:p>
          <a:p>
            <a:pPr marL="342900" indent="-342900">
              <a:buAutoNum type="arabicPeriod"/>
            </a:pPr>
            <a:r>
              <a:rPr lang="en-US" dirty="0">
                <a:cs typeface="Calibri"/>
              </a:rPr>
              <a:t>Monitoring, </a:t>
            </a:r>
            <a:r>
              <a:rPr lang="en-US" dirty="0" err="1">
                <a:cs typeface="Calibri"/>
              </a:rPr>
              <a:t>Kennis</a:t>
            </a:r>
            <a:r>
              <a:rPr lang="en-US" dirty="0">
                <a:cs typeface="Calibri"/>
              </a:rPr>
              <a:t> </a:t>
            </a:r>
            <a:r>
              <a:rPr lang="en-US" dirty="0" err="1">
                <a:cs typeface="Calibri"/>
              </a:rPr>
              <a:t>en</a:t>
            </a:r>
            <a:r>
              <a:rPr lang="en-US" dirty="0">
                <a:cs typeface="Calibri"/>
              </a:rPr>
              <a:t> </a:t>
            </a:r>
            <a:r>
              <a:rPr lang="en-US" dirty="0" err="1">
                <a:cs typeface="Calibri"/>
              </a:rPr>
              <a:t>innovatie</a:t>
            </a:r>
            <a:r>
              <a:rPr lang="en-US" dirty="0">
                <a:cs typeface="Calibri"/>
              </a:rPr>
              <a:t> </a:t>
            </a:r>
          </a:p>
          <a:p>
            <a:pPr marL="342900" indent="-342900">
              <a:buAutoNum type="arabicPeriod"/>
            </a:pPr>
            <a:r>
              <a:rPr lang="en-US" dirty="0" err="1">
                <a:cs typeface="Calibri"/>
              </a:rPr>
              <a:t>Gedrag</a:t>
            </a:r>
            <a:r>
              <a:rPr lang="en-US" dirty="0">
                <a:cs typeface="Calibri"/>
              </a:rPr>
              <a:t> </a:t>
            </a:r>
            <a:r>
              <a:rPr lang="en-US" dirty="0" err="1">
                <a:cs typeface="Calibri"/>
              </a:rPr>
              <a:t>en</a:t>
            </a:r>
            <a:r>
              <a:rPr lang="en-US" dirty="0">
                <a:cs typeface="Calibri"/>
              </a:rPr>
              <a:t> </a:t>
            </a:r>
            <a:r>
              <a:rPr lang="en-US" dirty="0" err="1">
                <a:cs typeface="Calibri"/>
              </a:rPr>
              <a:t>communicatie</a:t>
            </a:r>
            <a:r>
              <a:rPr lang="en-US" dirty="0">
                <a:cs typeface="Calibri"/>
              </a:rPr>
              <a:t>, </a:t>
            </a:r>
            <a:r>
              <a:rPr lang="en-US" dirty="0" err="1">
                <a:cs typeface="Calibri"/>
              </a:rPr>
              <a:t>Onderwijs</a:t>
            </a:r>
            <a:r>
              <a:rPr lang="en-US" dirty="0">
                <a:cs typeface="Calibri"/>
              </a:rPr>
              <a:t> </a:t>
            </a:r>
            <a:r>
              <a:rPr lang="en-US" dirty="0" err="1">
                <a:cs typeface="Calibri"/>
              </a:rPr>
              <a:t>en</a:t>
            </a:r>
            <a:r>
              <a:rPr lang="en-US" dirty="0">
                <a:cs typeface="Calibri"/>
              </a:rPr>
              <a:t> </a:t>
            </a:r>
            <a:r>
              <a:rPr lang="en-US" dirty="0" err="1">
                <a:cs typeface="Calibri"/>
              </a:rPr>
              <a:t>Arbeidsmarkt</a:t>
            </a:r>
            <a:r>
              <a:rPr lang="en-US" dirty="0">
                <a:cs typeface="Calibri"/>
              </a:rPr>
              <a:t> </a:t>
            </a:r>
          </a:p>
          <a:p>
            <a:pPr marL="342900" indent="-342900">
              <a:buAutoNum type="arabicPeriod"/>
            </a:pPr>
            <a:r>
              <a:rPr lang="en-US" dirty="0" err="1">
                <a:cs typeface="Calibri"/>
              </a:rPr>
              <a:t>Internationale</a:t>
            </a:r>
            <a:r>
              <a:rPr lang="en-US" dirty="0">
                <a:cs typeface="Calibri"/>
              </a:rPr>
              <a:t> </a:t>
            </a:r>
            <a:r>
              <a:rPr lang="en-US" dirty="0" err="1">
                <a:cs typeface="Calibri"/>
              </a:rPr>
              <a:t>inzet</a:t>
            </a:r>
            <a:r>
              <a:rPr lang="en-US" dirty="0">
                <a:cs typeface="Calibri"/>
              </a:rPr>
              <a:t> </a:t>
            </a:r>
          </a:p>
          <a:p>
            <a:pPr marL="342900" indent="-342900">
              <a:buAutoNum type="arabicPeriod"/>
            </a:pPr>
            <a:r>
              <a:rPr lang="en-US" dirty="0">
                <a:cs typeface="Calibri"/>
              </a:rPr>
              <a:t>Het </a:t>
            </a:r>
            <a:r>
              <a:rPr lang="en-US" dirty="0" err="1">
                <a:cs typeface="Calibri"/>
              </a:rPr>
              <a:t>Versnellingshuis</a:t>
            </a:r>
            <a:r>
              <a:rPr lang="en-US" dirty="0">
                <a:cs typeface="Calibri"/>
              </a:rPr>
              <a:t> Nederland </a:t>
            </a:r>
            <a:r>
              <a:rPr lang="en-US" dirty="0" err="1">
                <a:cs typeface="Calibri"/>
              </a:rPr>
              <a:t>Circulair</a:t>
            </a:r>
            <a:r>
              <a:rPr lang="en-US" dirty="0">
                <a:cs typeface="Calibri"/>
              </a:rPr>
              <a:t>!</a:t>
            </a:r>
          </a:p>
          <a:p>
            <a:endParaRPr lang="nl-NL" dirty="0"/>
          </a:p>
        </p:txBody>
      </p:sp>
      <p:sp>
        <p:nvSpPr>
          <p:cNvPr id="4" name="Tijdelijke aanduiding voor dianummer 3"/>
          <p:cNvSpPr>
            <a:spLocks noGrp="1"/>
          </p:cNvSpPr>
          <p:nvPr>
            <p:ph type="sldNum" sz="quarter" idx="5"/>
          </p:nvPr>
        </p:nvSpPr>
        <p:spPr/>
        <p:txBody>
          <a:bodyPr/>
          <a:lstStyle/>
          <a:p>
            <a:fld id="{EA5A1C72-93C5-4961-B8B1-E1C2B63FAFA5}" type="slidenum">
              <a:rPr lang="nl-NL" smtClean="0"/>
              <a:t>4</a:t>
            </a:fld>
            <a:endParaRPr lang="nl-NL"/>
          </a:p>
        </p:txBody>
      </p:sp>
    </p:spTree>
    <p:extLst>
      <p:ext uri="{BB962C8B-B14F-4D97-AF65-F5344CB8AC3E}">
        <p14:creationId xmlns:p14="http://schemas.microsoft.com/office/powerpoint/2010/main" val="2175955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Zilte broccoli, zeewier en lamsoor. Dat wordt het Nederlandse dieet wanneer we rekening houden met een stijgende zeespiegel en een zilte grond. </a:t>
            </a:r>
          </a:p>
          <a:p>
            <a:r>
              <a:rPr lang="nl-NL" dirty="0"/>
              <a:t>Het huidige voedselsysteem moest toch al op de schop. Van een landbouw die ten koste gaat van natuur, milieu, mens en dier naar een landbouw die de natuur versterkt, de bodem verrijkt, dierenwelzijn voorop stelt en de boer een eerlijke prijs betaalt. Minder mondiaal, meer lokaal. Minder intensieve veehouders en massaproductie, meer biomaterialen voor bijvoorbeeld de verpakkingsindustrie of de huizensector.</a:t>
            </a:r>
            <a:endParaRPr lang="nl-NL" dirty="0">
              <a:cs typeface="Calibri"/>
            </a:endParaRPr>
          </a:p>
          <a:p>
            <a:br>
              <a:rPr lang="nl-NL" dirty="0">
                <a:latin typeface="Söhne"/>
              </a:rPr>
            </a:br>
            <a:r>
              <a:rPr lang="nl-NL" b="0" i="0" dirty="0">
                <a:solidFill>
                  <a:srgbClr val="374151"/>
                </a:solidFill>
                <a:effectLst/>
                <a:latin typeface="Söhne"/>
              </a:rPr>
              <a:t>De landbouw- en voedseltransitie verwijst naar een overgang naar een duurzamer, gezonder en rechtvaardiger voedselsysteem. Het omvat veranderingen in de manier waarop voedsel wordt geproduceerd, verwerkt, gedistribueerd en geconsumeerd, om de impact op het milieu te verminderen, de voedselzekerheid te verbeteren en de gezondheid en het welzijn van mens en dier te bevorderen.</a:t>
            </a:r>
            <a:endParaRPr lang="nl-NL" dirty="0"/>
          </a:p>
          <a:p>
            <a:pPr algn="l"/>
            <a:endParaRPr lang="nl-NL" b="0" i="0" dirty="0">
              <a:solidFill>
                <a:srgbClr val="374151"/>
              </a:solidFill>
              <a:effectLst/>
              <a:latin typeface="Söhne"/>
            </a:endParaRPr>
          </a:p>
          <a:p>
            <a:pPr algn="l"/>
            <a:r>
              <a:rPr lang="nl-NL" b="0" i="0" dirty="0">
                <a:solidFill>
                  <a:srgbClr val="374151"/>
                </a:solidFill>
                <a:effectLst/>
                <a:latin typeface="Söhne"/>
              </a:rPr>
              <a:t>Er zijn verschillende redenen waarom deze transitie nodig is. Allereerst heeft de huidige manier van voedselproductie een enorme impact op het milieu, met name op het gebied van klimaatverandering, verlies van biodiversiteit, waterverontreiniging en bodemdegradatie. Bovendien lijden veel mensen aan ondervoeding, terwijl anderen te maken hebben met overgewicht en obesitas als gevolg van een onevenwichtige voeding.</a:t>
            </a:r>
          </a:p>
          <a:p>
            <a:pPr algn="l"/>
            <a:endParaRPr lang="nl-NL" b="0" i="0" dirty="0">
              <a:solidFill>
                <a:srgbClr val="374151"/>
              </a:solidFill>
              <a:effectLst/>
              <a:latin typeface="Söhne"/>
            </a:endParaRPr>
          </a:p>
          <a:p>
            <a:pPr algn="l"/>
            <a:r>
              <a:rPr lang="nl-NL" b="0" i="0" dirty="0">
                <a:solidFill>
                  <a:srgbClr val="374151"/>
                </a:solidFill>
                <a:effectLst/>
                <a:latin typeface="Söhne"/>
              </a:rPr>
              <a:t>Daarnaast is de huidige voedselproductie vaak gebaseerd op intensieve landbouw- en veeteeltpraktijken die het welzijn van dieren schaden en vaak gepaard gaan met arbeids- en mensenrechtenschendingen.</a:t>
            </a:r>
          </a:p>
          <a:p>
            <a:pPr algn="l"/>
            <a:r>
              <a:rPr lang="nl-NL" b="0" i="0" dirty="0">
                <a:solidFill>
                  <a:srgbClr val="374151"/>
                </a:solidFill>
                <a:effectLst/>
                <a:latin typeface="Söhne"/>
              </a:rPr>
              <a:t>De transitie naar een duurzamer en gezonder voedselsysteem omvat onder meer de bevordering van biologische landbouwpraktijken, het verminderen van voedselverspilling en het bevorderen van een meer plantaardige voeding. Daarnaast is het belangrijk om te investeren in lokale voedselproductie en distributie, om zo de ecologische voetafdruk van voedseltransport te verminderen en lokale economieën te ondersteunen.</a:t>
            </a:r>
          </a:p>
          <a:p>
            <a:endParaRPr lang="nl-NL" dirty="0"/>
          </a:p>
        </p:txBody>
      </p:sp>
      <p:sp>
        <p:nvSpPr>
          <p:cNvPr id="4" name="Tijdelijke aanduiding voor dianummer 3"/>
          <p:cNvSpPr>
            <a:spLocks noGrp="1"/>
          </p:cNvSpPr>
          <p:nvPr>
            <p:ph type="sldNum" sz="quarter" idx="5"/>
          </p:nvPr>
        </p:nvSpPr>
        <p:spPr/>
        <p:txBody>
          <a:bodyPr/>
          <a:lstStyle/>
          <a:p>
            <a:fld id="{EA5A1C72-93C5-4961-B8B1-E1C2B63FAFA5}" type="slidenum">
              <a:rPr lang="nl-NL" smtClean="0"/>
              <a:t>8</a:t>
            </a:fld>
            <a:endParaRPr lang="nl-NL"/>
          </a:p>
        </p:txBody>
      </p:sp>
    </p:spTree>
    <p:extLst>
      <p:ext uri="{BB962C8B-B14F-4D97-AF65-F5344CB8AC3E}">
        <p14:creationId xmlns:p14="http://schemas.microsoft.com/office/powerpoint/2010/main" val="2304263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5A1C72-93C5-4961-B8B1-E1C2B63FAFA5}" type="slidenum">
              <a:rPr lang="nl-NL" smtClean="0"/>
              <a:t>9</a:t>
            </a:fld>
            <a:endParaRPr lang="nl-NL"/>
          </a:p>
        </p:txBody>
      </p:sp>
    </p:spTree>
    <p:extLst>
      <p:ext uri="{BB962C8B-B14F-4D97-AF65-F5344CB8AC3E}">
        <p14:creationId xmlns:p14="http://schemas.microsoft.com/office/powerpoint/2010/main" val="352655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moeten gaan passen en meten in Nederland. Zonnepanelen, windturbines, voedsel, biomaterialen en heel veel huizen. Het zal allemaal ergens moeten staan, op een steeds kleiner stuk land door de stijgende zeespiegel. Waar gaan we dat allemaal doen? En wie bepaalt dat?</a:t>
            </a:r>
            <a:endParaRPr lang="en-US" dirty="0"/>
          </a:p>
          <a:p>
            <a:r>
              <a:rPr lang="nl-NL" dirty="0"/>
              <a:t>De roep om centrale regie vanuit de overheid werd de afgelopen jaren steeds luider. Inmiddels is er een minister voor Volkshuisvesting en Ruimtelijke Ordening in de vorm van Hugo de Jonge. We moeten niet terug naar de oude top-down structuur van vroeger, zegt Rotmans, maar coördinatie op centraal niveau is wel nodig. </a:t>
            </a:r>
            <a:endParaRPr lang="en-US" dirty="0"/>
          </a:p>
          <a:p>
            <a:endParaRPr lang="nl-NL" dirty="0">
              <a:solidFill>
                <a:srgbClr val="374151"/>
              </a:solidFill>
              <a:latin typeface="Söhne"/>
            </a:endParaRPr>
          </a:p>
          <a:p>
            <a:pPr>
              <a:buAutoNum type="arabicPeriod"/>
            </a:pPr>
            <a:endParaRPr lang="nl-NL" dirty="0">
              <a:solidFill>
                <a:srgbClr val="374151"/>
              </a:solidFill>
              <a:latin typeface="Söhne"/>
            </a:endParaRPr>
          </a:p>
          <a:p>
            <a:pPr algn="l"/>
            <a:r>
              <a:rPr lang="nl-NL" b="0" i="0" dirty="0">
                <a:solidFill>
                  <a:srgbClr val="374151"/>
                </a:solidFill>
                <a:effectLst/>
                <a:latin typeface="Söhne"/>
              </a:rPr>
              <a:t>De ruimtelijke transitie in Nederland verwijst naar een verandering in de manier waarop we ons land gebruiken en vormgeven. Het gaat hierbij om een verandering van onze fysieke omgeving, zoals onze steden, dorpen, wegen, waterwegen en natuurgebieden. Het doel van deze transitie is om Nederland duurzamer, klimaatbestendiger en leefbaarder te maken. </a:t>
            </a:r>
            <a:br>
              <a:rPr lang="nl-NL" b="0" i="0" dirty="0">
                <a:effectLst/>
                <a:latin typeface="Söhne"/>
              </a:rPr>
            </a:br>
            <a:br>
              <a:rPr lang="nl-NL" b="0" i="0" dirty="0">
                <a:effectLst/>
                <a:latin typeface="Söhne"/>
              </a:rPr>
            </a:br>
            <a:r>
              <a:rPr lang="nl-NL" b="0" i="0" dirty="0">
                <a:solidFill>
                  <a:srgbClr val="374151"/>
                </a:solidFill>
                <a:effectLst/>
                <a:latin typeface="Söhne"/>
              </a:rPr>
              <a:t>Bijvoorbeeld</a:t>
            </a:r>
            <a:br>
              <a:rPr lang="nl-NL" b="0" i="0" dirty="0">
                <a:effectLst/>
                <a:latin typeface="Söhne"/>
              </a:rPr>
            </a:br>
            <a:r>
              <a:rPr lang="nl-NL" b="0" i="0" dirty="0">
                <a:solidFill>
                  <a:srgbClr val="374151"/>
                </a:solidFill>
                <a:effectLst/>
                <a:latin typeface="Söhne"/>
              </a:rPr>
              <a:t>1. Duurzame energie: Nederland wil in 2050 CO2-neutraal zijn en daarom wordt er ingezet op duurzame energiebronnen, zoals windenergie, zonne-energie en biomassa. Hierbij is het belangrijk om te kijken naar waar deze bronnen het beste tot hun recht komen en hoe de energietransitie kan worden versneld.</a:t>
            </a:r>
            <a:endParaRPr lang="nl-NL">
              <a:cs typeface="Calibri" panose="020F0502020204030204"/>
            </a:endParaRPr>
          </a:p>
          <a:p>
            <a:pPr algn="l">
              <a:buFont typeface="+mj-lt"/>
              <a:buAutoNum type="arabicPeriod"/>
            </a:pPr>
            <a:endParaRPr lang="nl-NL" b="0" i="0" dirty="0">
              <a:solidFill>
                <a:srgbClr val="374151"/>
              </a:solidFill>
              <a:effectLst/>
              <a:latin typeface="Söhne"/>
            </a:endParaRPr>
          </a:p>
          <a:p>
            <a:pPr algn="l">
              <a:buFont typeface="+mj-lt"/>
              <a:buAutoNum type="arabicPeriod"/>
            </a:pPr>
            <a:r>
              <a:rPr lang="nl-NL" b="0" i="0" dirty="0">
                <a:solidFill>
                  <a:srgbClr val="374151"/>
                </a:solidFill>
                <a:effectLst/>
                <a:latin typeface="Söhne"/>
              </a:rPr>
              <a:t>Klimaatadaptatie: Nederland heeft te maken met de gevolgen van klimaatverandering, zoals hevige regenval en hittegolven. Om hiermee om te gaan worden er maatregelen genomen om de stad aan te passen, zoals het </a:t>
            </a:r>
            <a:r>
              <a:rPr lang="nl-NL" b="0" i="0" dirty="0" err="1">
                <a:solidFill>
                  <a:srgbClr val="374151"/>
                </a:solidFill>
                <a:effectLst/>
                <a:latin typeface="Söhne"/>
              </a:rPr>
              <a:t>vergroenen</a:t>
            </a:r>
            <a:r>
              <a:rPr lang="nl-NL" b="0" i="0" dirty="0">
                <a:solidFill>
                  <a:srgbClr val="374151"/>
                </a:solidFill>
                <a:effectLst/>
                <a:latin typeface="Söhne"/>
              </a:rPr>
              <a:t> van daken en gevels en het aanleggen van waterbergingen.</a:t>
            </a:r>
          </a:p>
          <a:p>
            <a:pPr algn="l">
              <a:buFont typeface="+mj-lt"/>
              <a:buAutoNum type="arabicPeriod"/>
            </a:pPr>
            <a:endParaRPr lang="nl-NL" b="0" i="0" dirty="0">
              <a:solidFill>
                <a:srgbClr val="374151"/>
              </a:solidFill>
              <a:effectLst/>
              <a:latin typeface="Söhne"/>
            </a:endParaRPr>
          </a:p>
          <a:p>
            <a:pPr algn="l">
              <a:buFont typeface="+mj-lt"/>
              <a:buAutoNum type="arabicPeriod"/>
            </a:pPr>
            <a:r>
              <a:rPr lang="nl-NL" b="0" i="0" dirty="0">
                <a:solidFill>
                  <a:srgbClr val="374151"/>
                </a:solidFill>
                <a:effectLst/>
                <a:latin typeface="Söhne"/>
              </a:rPr>
              <a:t>Circulaire economie: Nederland streeft naar een circulaire economie, waarin afval wordt gezien als grondstof. Dit betekent dat er wordt gekeken naar manieren om materialen te hergebruiken, te recyclen en te repareren.</a:t>
            </a:r>
          </a:p>
          <a:p>
            <a:pPr algn="l">
              <a:buFont typeface="+mj-lt"/>
              <a:buAutoNum type="arabicPeriod"/>
            </a:pPr>
            <a:endParaRPr lang="nl-NL" b="0" i="0" dirty="0">
              <a:solidFill>
                <a:srgbClr val="374151"/>
              </a:solidFill>
              <a:effectLst/>
              <a:latin typeface="Söhne"/>
            </a:endParaRPr>
          </a:p>
          <a:p>
            <a:pPr algn="l">
              <a:buFont typeface="+mj-lt"/>
              <a:buAutoNum type="arabicPeriod"/>
            </a:pPr>
            <a:r>
              <a:rPr lang="nl-NL" b="0" i="0" dirty="0">
                <a:solidFill>
                  <a:srgbClr val="374151"/>
                </a:solidFill>
                <a:effectLst/>
                <a:latin typeface="Söhne"/>
              </a:rPr>
              <a:t>Groene steden: Nederland wil de steden groener maken om zo de biodiversiteit te vergroten en de stad leefbaarder te maken. Dit kan bijvoorbeeld door het aanleggen van groene corridors, het </a:t>
            </a:r>
            <a:r>
              <a:rPr lang="nl-NL" b="0" i="0" dirty="0" err="1">
                <a:solidFill>
                  <a:srgbClr val="374151"/>
                </a:solidFill>
                <a:effectLst/>
                <a:latin typeface="Söhne"/>
              </a:rPr>
              <a:t>vergroenen</a:t>
            </a:r>
            <a:r>
              <a:rPr lang="nl-NL" b="0" i="0" dirty="0">
                <a:solidFill>
                  <a:srgbClr val="374151"/>
                </a:solidFill>
                <a:effectLst/>
                <a:latin typeface="Söhne"/>
              </a:rPr>
              <a:t> van pleinen en straten en het creëren van meer ruimte voor natuurlijke elementen in de openbare ruimte.</a:t>
            </a:r>
          </a:p>
          <a:p>
            <a:pPr algn="l">
              <a:buFont typeface="+mj-lt"/>
              <a:buAutoNum type="arabicPeriod"/>
            </a:pPr>
            <a:endParaRPr lang="nl-NL" b="0" i="0" dirty="0">
              <a:solidFill>
                <a:srgbClr val="374151"/>
              </a:solidFill>
              <a:effectLst/>
              <a:latin typeface="Söhne"/>
            </a:endParaRPr>
          </a:p>
          <a:p>
            <a:pPr algn="l">
              <a:buFont typeface="+mj-lt"/>
              <a:buAutoNum type="arabicPeriod"/>
            </a:pPr>
            <a:r>
              <a:rPr lang="nl-NL" b="0" i="0" dirty="0">
                <a:solidFill>
                  <a:srgbClr val="374151"/>
                </a:solidFill>
                <a:effectLst/>
                <a:latin typeface="Söhne"/>
              </a:rPr>
              <a:t>Mobiliteit: Nederland wil de mobiliteit verduurzamen en daarom wordt er ingezet op elektrisch vervoer, fietsen en openbaar vervoer. Hierbij wordt ook gekeken naar hoe de infrastructuur kan worden aangepast om deze vormen van mobiliteit beter te </a:t>
            </a:r>
            <a:r>
              <a:rPr lang="nl-NL" b="0" i="0" dirty="0" err="1">
                <a:solidFill>
                  <a:srgbClr val="374151"/>
                </a:solidFill>
                <a:effectLst/>
                <a:latin typeface="Söhne"/>
              </a:rPr>
              <a:t>facilitere</a:t>
            </a:r>
            <a:endParaRPr lang="nl-NL" b="0" i="0" dirty="0">
              <a:solidFill>
                <a:srgbClr val="374151"/>
              </a:solidFill>
              <a:effectLst/>
              <a:latin typeface="Söhne"/>
            </a:endParaRPr>
          </a:p>
          <a:p>
            <a:pPr algn="l"/>
            <a:endParaRPr lang="nl-NL" b="0" i="0" dirty="0">
              <a:solidFill>
                <a:srgbClr val="374151"/>
              </a:solidFill>
              <a:effectLst/>
              <a:latin typeface="Söhne"/>
            </a:endParaRPr>
          </a:p>
          <a:p>
            <a:pPr algn="l"/>
            <a:endParaRPr lang="nl-NL" dirty="0"/>
          </a:p>
        </p:txBody>
      </p:sp>
      <p:sp>
        <p:nvSpPr>
          <p:cNvPr id="4" name="Tijdelijke aanduiding voor dianummer 3"/>
          <p:cNvSpPr>
            <a:spLocks noGrp="1"/>
          </p:cNvSpPr>
          <p:nvPr>
            <p:ph type="sldNum" sz="quarter" idx="5"/>
          </p:nvPr>
        </p:nvSpPr>
        <p:spPr/>
        <p:txBody>
          <a:bodyPr/>
          <a:lstStyle/>
          <a:p>
            <a:fld id="{EA5A1C72-93C5-4961-B8B1-E1C2B63FAFA5}" type="slidenum">
              <a:rPr lang="nl-NL" smtClean="0"/>
              <a:t>10</a:t>
            </a:fld>
            <a:endParaRPr lang="nl-NL"/>
          </a:p>
        </p:txBody>
      </p:sp>
    </p:spTree>
    <p:extLst>
      <p:ext uri="{BB962C8B-B14F-4D97-AF65-F5344CB8AC3E}">
        <p14:creationId xmlns:p14="http://schemas.microsoft.com/office/powerpoint/2010/main" val="448621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cs typeface="Calibri"/>
            </a:endParaRPr>
          </a:p>
        </p:txBody>
      </p:sp>
      <p:sp>
        <p:nvSpPr>
          <p:cNvPr id="4" name="Tijdelijke aanduiding voor dianummer 3"/>
          <p:cNvSpPr>
            <a:spLocks noGrp="1"/>
          </p:cNvSpPr>
          <p:nvPr>
            <p:ph type="sldNum" sz="quarter" idx="5"/>
          </p:nvPr>
        </p:nvSpPr>
        <p:spPr/>
        <p:txBody>
          <a:bodyPr/>
          <a:lstStyle/>
          <a:p>
            <a:fld id="{EA5A1C72-93C5-4961-B8B1-E1C2B63FAFA5}" type="slidenum">
              <a:rPr lang="nl-NL" smtClean="0"/>
              <a:t>11</a:t>
            </a:fld>
            <a:endParaRPr lang="nl-NL"/>
          </a:p>
        </p:txBody>
      </p:sp>
    </p:spTree>
    <p:extLst>
      <p:ext uri="{BB962C8B-B14F-4D97-AF65-F5344CB8AC3E}">
        <p14:creationId xmlns:p14="http://schemas.microsoft.com/office/powerpoint/2010/main" val="2721954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33333"/>
                </a:solidFill>
                <a:effectLst/>
                <a:latin typeface="vpro_vesta"/>
              </a:rPr>
              <a:t>Vroeger, toen de banken nog filialen hadden in Lochem en Wormerveer, was de financiële sector op aarde om de reële economie te ondersteunen. Inmiddels is de sector ontspoord. Te groot, te veel schuld en 95 procent van het geld blijft in de virtuele economie om er nog meer geld van te maken.</a:t>
            </a:r>
          </a:p>
          <a:p>
            <a:pPr algn="l"/>
            <a:endParaRPr lang="nl-NL" b="0" i="0" dirty="0">
              <a:solidFill>
                <a:srgbClr val="333333"/>
              </a:solidFill>
              <a:effectLst/>
              <a:latin typeface="vpro_vesta"/>
            </a:endParaRPr>
          </a:p>
          <a:p>
            <a:pPr algn="l"/>
            <a:r>
              <a:rPr lang="nl-NL" b="0" i="0" dirty="0">
                <a:solidFill>
                  <a:srgbClr val="333333"/>
                </a:solidFill>
                <a:effectLst/>
                <a:latin typeface="vpro_vesta"/>
              </a:rPr>
              <a:t>Hoe temmen we het beest? Een doorbraak is er nog niet echt, maar wel haarscheurtjes binnen het systeem door initiatieven van onderop, zoals cryptomunten, de snelle groei van duurzame en digitale banken, de opkomst van </a:t>
            </a:r>
            <a:r>
              <a:rPr lang="nl-NL" b="0" i="0" dirty="0" err="1">
                <a:solidFill>
                  <a:srgbClr val="333333"/>
                </a:solidFill>
                <a:effectLst/>
                <a:latin typeface="vpro_vesta"/>
              </a:rPr>
              <a:t>crowdfunding</a:t>
            </a:r>
            <a:r>
              <a:rPr lang="nl-NL" b="0" i="0" dirty="0">
                <a:solidFill>
                  <a:srgbClr val="333333"/>
                </a:solidFill>
                <a:effectLst/>
                <a:latin typeface="vpro_vesta"/>
              </a:rPr>
              <a:t>, de opkomst van </a:t>
            </a:r>
            <a:r>
              <a:rPr lang="nl-NL" b="0" i="0" dirty="0" err="1">
                <a:solidFill>
                  <a:srgbClr val="333333"/>
                </a:solidFill>
                <a:effectLst/>
                <a:latin typeface="vpro_vesta"/>
              </a:rPr>
              <a:t>financiële</a:t>
            </a:r>
            <a:r>
              <a:rPr lang="nl-NL" b="0" i="0" dirty="0">
                <a:solidFill>
                  <a:srgbClr val="333333"/>
                </a:solidFill>
                <a:effectLst/>
                <a:latin typeface="vpro_vesta"/>
              </a:rPr>
              <a:t> </a:t>
            </a:r>
            <a:r>
              <a:rPr lang="nl-NL" b="0" i="0" dirty="0" err="1">
                <a:solidFill>
                  <a:srgbClr val="333333"/>
                </a:solidFill>
                <a:effectLst/>
                <a:latin typeface="vpro_vesta"/>
              </a:rPr>
              <a:t>coöperaties</a:t>
            </a:r>
            <a:r>
              <a:rPr lang="nl-NL" b="0" i="0" dirty="0">
                <a:solidFill>
                  <a:srgbClr val="333333"/>
                </a:solidFill>
                <a:effectLst/>
                <a:latin typeface="vpro_vesta"/>
              </a:rPr>
              <a:t> en decentrale verzekeringsvormen zoals broodfondsen. In elk geval moet het financiële systeem </a:t>
            </a:r>
            <a:r>
              <a:rPr lang="nl-NL" b="0" i="0" dirty="0" err="1">
                <a:solidFill>
                  <a:srgbClr val="333333"/>
                </a:solidFill>
                <a:effectLst/>
                <a:latin typeface="vpro_vesta"/>
              </a:rPr>
              <a:t>diverser</a:t>
            </a:r>
            <a:r>
              <a:rPr lang="nl-NL" b="0" i="0" dirty="0">
                <a:solidFill>
                  <a:srgbClr val="333333"/>
                </a:solidFill>
                <a:effectLst/>
                <a:latin typeface="vpro_vesta"/>
              </a:rPr>
              <a:t> en </a:t>
            </a:r>
            <a:r>
              <a:rPr lang="nl-NL" b="0" i="0" dirty="0" err="1">
                <a:solidFill>
                  <a:srgbClr val="333333"/>
                </a:solidFill>
                <a:effectLst/>
                <a:latin typeface="vpro_vesta"/>
              </a:rPr>
              <a:t>decentraler</a:t>
            </a:r>
            <a:r>
              <a:rPr lang="nl-NL" b="0" i="0" dirty="0">
                <a:solidFill>
                  <a:srgbClr val="333333"/>
                </a:solidFill>
                <a:effectLst/>
                <a:latin typeface="vpro_vesta"/>
              </a:rPr>
              <a:t>. Dat kan door banken op te breken, financiële transacties te belasten en bepaalde financiële producten te verbieden. Zodat de sector weer kan bijdragen aan het creëren van een betere wereld.</a:t>
            </a:r>
          </a:p>
          <a:p>
            <a:endParaRPr lang="nl-NL" dirty="0"/>
          </a:p>
        </p:txBody>
      </p:sp>
      <p:sp>
        <p:nvSpPr>
          <p:cNvPr id="4" name="Tijdelijke aanduiding voor dianummer 3"/>
          <p:cNvSpPr>
            <a:spLocks noGrp="1"/>
          </p:cNvSpPr>
          <p:nvPr>
            <p:ph type="sldNum" sz="quarter" idx="5"/>
          </p:nvPr>
        </p:nvSpPr>
        <p:spPr/>
        <p:txBody>
          <a:bodyPr/>
          <a:lstStyle/>
          <a:p>
            <a:fld id="{EA5A1C72-93C5-4961-B8B1-E1C2B63FAFA5}" type="slidenum">
              <a:rPr lang="nl-NL" smtClean="0"/>
              <a:t>12</a:t>
            </a:fld>
            <a:endParaRPr lang="nl-NL"/>
          </a:p>
        </p:txBody>
      </p:sp>
    </p:spTree>
    <p:extLst>
      <p:ext uri="{BB962C8B-B14F-4D97-AF65-F5344CB8AC3E}">
        <p14:creationId xmlns:p14="http://schemas.microsoft.com/office/powerpoint/2010/main" val="2386180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hlinkClick r:id="rId3"/>
              </a:rPr>
              <a:t>https://nos.nl/artikel/2466531-scp-aanpak-ongelijkheid-gaat-verder-dan-aanpak-armoede</a:t>
            </a:r>
            <a:endParaRPr lang="nl-NL"/>
          </a:p>
          <a:p>
            <a:endParaRPr lang="en-US" dirty="0"/>
          </a:p>
          <a:p>
            <a:r>
              <a:rPr lang="en-US" dirty="0">
                <a:hlinkClick r:id="rId4"/>
              </a:rPr>
              <a:t>https://www.scp.nl/publicaties/publicaties/2023/03/07/eigentijdse-ongelijkheid</a:t>
            </a:r>
            <a:endParaRPr lang="en-US" dirty="0">
              <a:cs typeface="Calibri" panose="020F0502020204030204"/>
              <a:hlinkClick r:id="rId4"/>
            </a:endParaRPr>
          </a:p>
          <a:p>
            <a:endParaRPr lang="en-US" dirty="0">
              <a:cs typeface="Calibri" panose="020F0502020204030204"/>
            </a:endParaRPr>
          </a:p>
          <a:p>
            <a:r>
              <a:rPr lang="en-US" dirty="0" err="1">
                <a:cs typeface="Calibri" panose="020F0502020204030204"/>
              </a:rPr>
              <a:t>Uit</a:t>
            </a:r>
            <a:r>
              <a:rPr lang="en-US" dirty="0">
                <a:cs typeface="Calibri" panose="020F0502020204030204"/>
              </a:rPr>
              <a:t> het </a:t>
            </a:r>
            <a:r>
              <a:rPr lang="en-US" dirty="0" err="1">
                <a:cs typeface="Calibri" panose="020F0502020204030204"/>
              </a:rPr>
              <a:t>onderzoeksrapport</a:t>
            </a:r>
            <a:r>
              <a:rPr lang="en-US" dirty="0">
                <a:cs typeface="Calibri" panose="020F0502020204030204"/>
              </a:rPr>
              <a:t> </a:t>
            </a:r>
            <a:r>
              <a:rPr lang="en-US" dirty="0" err="1">
                <a:cs typeface="Calibri" panose="020F0502020204030204"/>
              </a:rPr>
              <a:t>eigentijdse</a:t>
            </a:r>
            <a:r>
              <a:rPr lang="en-US" dirty="0">
                <a:cs typeface="Calibri" panose="020F0502020204030204"/>
              </a:rPr>
              <a:t> </a:t>
            </a:r>
            <a:r>
              <a:rPr lang="en-US" dirty="0" err="1">
                <a:cs typeface="Calibri" panose="020F0502020204030204"/>
              </a:rPr>
              <a:t>ongelijkheid</a:t>
            </a:r>
            <a:r>
              <a:rPr lang="en-US" dirty="0">
                <a:cs typeface="Calibri" panose="020F0502020204030204"/>
              </a:rPr>
              <a:t>:</a:t>
            </a:r>
          </a:p>
          <a:p>
            <a:r>
              <a:rPr lang="en-US" dirty="0"/>
              <a:t>"</a:t>
            </a:r>
            <a:r>
              <a:rPr lang="en-US" dirty="0" err="1"/>
              <a:t>Kansenongelijkheid</a:t>
            </a:r>
            <a:r>
              <a:rPr lang="en-US" dirty="0"/>
              <a:t> is </a:t>
            </a:r>
            <a:r>
              <a:rPr lang="en-US" dirty="0" err="1"/>
              <a:t>breder</a:t>
            </a:r>
            <a:r>
              <a:rPr lang="en-US" dirty="0"/>
              <a:t> dan </a:t>
            </a:r>
            <a:r>
              <a:rPr lang="en-US" dirty="0" err="1"/>
              <a:t>mensen</a:t>
            </a:r>
            <a:r>
              <a:rPr lang="en-US" dirty="0"/>
              <a:t> </a:t>
            </a:r>
            <a:r>
              <a:rPr lang="en-US" dirty="0" err="1"/>
              <a:t>denken</a:t>
            </a:r>
            <a:r>
              <a:rPr lang="en-US" dirty="0"/>
              <a:t>. Het </a:t>
            </a:r>
            <a:r>
              <a:rPr lang="en-US" dirty="0" err="1"/>
              <a:t>gaat</a:t>
            </a:r>
            <a:r>
              <a:rPr lang="en-US" dirty="0"/>
              <a:t> </a:t>
            </a:r>
            <a:r>
              <a:rPr lang="en-US" dirty="0" err="1"/>
              <a:t>niet</a:t>
            </a:r>
            <a:r>
              <a:rPr lang="en-US" dirty="0"/>
              <a:t> </a:t>
            </a:r>
            <a:r>
              <a:rPr lang="en-US" dirty="0" err="1"/>
              <a:t>alleen</a:t>
            </a:r>
            <a:r>
              <a:rPr lang="en-US" dirty="0"/>
              <a:t> om </a:t>
            </a:r>
            <a:r>
              <a:rPr lang="en-US" dirty="0" err="1"/>
              <a:t>economische</a:t>
            </a:r>
            <a:r>
              <a:rPr lang="en-US" dirty="0"/>
              <a:t> </a:t>
            </a:r>
            <a:r>
              <a:rPr lang="en-US" dirty="0" err="1"/>
              <a:t>verschillen</a:t>
            </a:r>
            <a:r>
              <a:rPr lang="en-US" dirty="0"/>
              <a:t> </a:t>
            </a:r>
            <a:r>
              <a:rPr lang="en-US" dirty="0" err="1"/>
              <a:t>zoals</a:t>
            </a:r>
            <a:r>
              <a:rPr lang="en-US" dirty="0"/>
              <a:t> </a:t>
            </a:r>
            <a:r>
              <a:rPr lang="en-US" dirty="0" err="1"/>
              <a:t>vermogen</a:t>
            </a:r>
            <a:r>
              <a:rPr lang="en-US" dirty="0"/>
              <a:t>, </a:t>
            </a:r>
            <a:r>
              <a:rPr lang="en-US" dirty="0" err="1"/>
              <a:t>inkomen</a:t>
            </a:r>
            <a:r>
              <a:rPr lang="en-US" dirty="0"/>
              <a:t> </a:t>
            </a:r>
            <a:r>
              <a:rPr lang="en-US" dirty="0" err="1"/>
              <a:t>en</a:t>
            </a:r>
            <a:r>
              <a:rPr lang="en-US" dirty="0"/>
              <a:t> </a:t>
            </a:r>
            <a:r>
              <a:rPr lang="en-US" dirty="0" err="1"/>
              <a:t>opleidingsniveau</a:t>
            </a:r>
            <a:r>
              <a:rPr lang="en-US" dirty="0"/>
              <a:t>", </a:t>
            </a:r>
            <a:r>
              <a:rPr lang="en-US" dirty="0" err="1"/>
              <a:t>zegt</a:t>
            </a:r>
            <a:r>
              <a:rPr lang="en-US" dirty="0"/>
              <a:t> Cok Vrooman, </a:t>
            </a:r>
            <a:r>
              <a:rPr lang="en-US" dirty="0" err="1"/>
              <a:t>onderzoeker</a:t>
            </a:r>
            <a:r>
              <a:rPr lang="en-US" dirty="0"/>
              <a:t> </a:t>
            </a:r>
            <a:r>
              <a:rPr lang="en-US" dirty="0" err="1"/>
              <a:t>bij</a:t>
            </a:r>
            <a:r>
              <a:rPr lang="en-US" dirty="0"/>
              <a:t> het SCP. "Het </a:t>
            </a:r>
            <a:r>
              <a:rPr lang="en-US" dirty="0" err="1"/>
              <a:t>gaat</a:t>
            </a:r>
            <a:r>
              <a:rPr lang="en-US" dirty="0"/>
              <a:t> </a:t>
            </a:r>
            <a:r>
              <a:rPr lang="en-US" dirty="0" err="1"/>
              <a:t>ook</a:t>
            </a:r>
            <a:r>
              <a:rPr lang="en-US" dirty="0"/>
              <a:t> om </a:t>
            </a:r>
            <a:r>
              <a:rPr lang="en-US" dirty="0" err="1"/>
              <a:t>wie</a:t>
            </a:r>
            <a:r>
              <a:rPr lang="en-US" dirty="0"/>
              <a:t> je </a:t>
            </a:r>
            <a:r>
              <a:rPr lang="en-US" dirty="0" err="1"/>
              <a:t>kent</a:t>
            </a:r>
            <a:r>
              <a:rPr lang="en-US" dirty="0"/>
              <a:t>: je </a:t>
            </a:r>
            <a:r>
              <a:rPr lang="en-US" dirty="0" err="1"/>
              <a:t>sociale</a:t>
            </a:r>
            <a:r>
              <a:rPr lang="en-US" dirty="0"/>
              <a:t> </a:t>
            </a:r>
            <a:r>
              <a:rPr lang="en-US" dirty="0" err="1"/>
              <a:t>netwerk</a:t>
            </a:r>
            <a:r>
              <a:rPr lang="en-US" dirty="0"/>
              <a:t>, </a:t>
            </a:r>
            <a:r>
              <a:rPr lang="en-US" dirty="0" err="1"/>
              <a:t>waar</a:t>
            </a:r>
            <a:r>
              <a:rPr lang="en-US" dirty="0"/>
              <a:t> je </a:t>
            </a:r>
            <a:r>
              <a:rPr lang="en-US" dirty="0" err="1"/>
              <a:t>bij</a:t>
            </a:r>
            <a:r>
              <a:rPr lang="en-US" dirty="0"/>
              <a:t> past </a:t>
            </a:r>
            <a:r>
              <a:rPr lang="en-US" dirty="0" err="1"/>
              <a:t>en</a:t>
            </a:r>
            <a:r>
              <a:rPr lang="en-US" dirty="0"/>
              <a:t> </a:t>
            </a:r>
            <a:r>
              <a:rPr lang="en-US" dirty="0" err="1"/>
              <a:t>wie</a:t>
            </a:r>
            <a:r>
              <a:rPr lang="en-US" dirty="0"/>
              <a:t> je bent: je </a:t>
            </a:r>
            <a:r>
              <a:rPr lang="en-US" dirty="0" err="1"/>
              <a:t>zogenoemde</a:t>
            </a:r>
            <a:r>
              <a:rPr lang="en-US" dirty="0"/>
              <a:t> </a:t>
            </a:r>
            <a:r>
              <a:rPr lang="en-US" dirty="0" err="1"/>
              <a:t>persoonskapitaal</a:t>
            </a:r>
            <a:r>
              <a:rPr lang="en-US" dirty="0"/>
              <a:t>. Dat is </a:t>
            </a:r>
            <a:r>
              <a:rPr lang="en-US" dirty="0" err="1"/>
              <a:t>een</a:t>
            </a:r>
            <a:r>
              <a:rPr lang="en-US" dirty="0"/>
              <a:t> </a:t>
            </a:r>
            <a:r>
              <a:rPr lang="en-US" dirty="0" err="1"/>
              <a:t>combinatie</a:t>
            </a:r>
            <a:r>
              <a:rPr lang="en-US" dirty="0"/>
              <a:t> van je </a:t>
            </a:r>
            <a:r>
              <a:rPr lang="en-US" dirty="0" err="1"/>
              <a:t>gezondheid</a:t>
            </a:r>
            <a:r>
              <a:rPr lang="en-US" dirty="0"/>
              <a:t> </a:t>
            </a:r>
            <a:r>
              <a:rPr lang="en-US" dirty="0" err="1"/>
              <a:t>en</a:t>
            </a:r>
            <a:r>
              <a:rPr lang="en-US" dirty="0"/>
              <a:t> </a:t>
            </a:r>
            <a:r>
              <a:rPr lang="en-US" dirty="0" err="1"/>
              <a:t>aantrekkelijkheid</a:t>
            </a:r>
            <a:r>
              <a:rPr lang="en-US" dirty="0"/>
              <a:t>."</a:t>
            </a:r>
            <a:endParaRPr lang="en-US" dirty="0">
              <a:cs typeface="Calibri"/>
            </a:endParaRPr>
          </a:p>
          <a:p>
            <a:endParaRPr lang="en-US" dirty="0">
              <a:cs typeface="Calibri"/>
            </a:endParaRPr>
          </a:p>
          <a:p>
            <a:endParaRPr lang="en-US" dirty="0">
              <a:cs typeface="Calibri"/>
            </a:endParaRPr>
          </a:p>
        </p:txBody>
      </p:sp>
      <p:sp>
        <p:nvSpPr>
          <p:cNvPr id="4" name="Tijdelijke aanduiding voor dianummer 3"/>
          <p:cNvSpPr>
            <a:spLocks noGrp="1"/>
          </p:cNvSpPr>
          <p:nvPr>
            <p:ph type="sldNum" sz="quarter" idx="5"/>
          </p:nvPr>
        </p:nvSpPr>
        <p:spPr/>
        <p:txBody>
          <a:bodyPr/>
          <a:lstStyle/>
          <a:p>
            <a:fld id="{EA5A1C72-93C5-4961-B8B1-E1C2B63FAFA5}" type="slidenum">
              <a:rPr lang="nl-NL" smtClean="0"/>
              <a:t>17</a:t>
            </a:fld>
            <a:endParaRPr lang="nl-NL"/>
          </a:p>
        </p:txBody>
      </p:sp>
    </p:spTree>
    <p:extLst>
      <p:ext uri="{BB962C8B-B14F-4D97-AF65-F5344CB8AC3E}">
        <p14:creationId xmlns:p14="http://schemas.microsoft.com/office/powerpoint/2010/main" val="433695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5A1C72-93C5-4961-B8B1-E1C2B63FAFA5}" type="slidenum">
              <a:rPr lang="nl-NL" smtClean="0"/>
              <a:t>13</a:t>
            </a:fld>
            <a:endParaRPr lang="nl-NL"/>
          </a:p>
        </p:txBody>
      </p:sp>
    </p:spTree>
    <p:extLst>
      <p:ext uri="{BB962C8B-B14F-4D97-AF65-F5344CB8AC3E}">
        <p14:creationId xmlns:p14="http://schemas.microsoft.com/office/powerpoint/2010/main" val="4248500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de-DE"/>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A953BDC-9EAE-49FE-9892-958C9F845175}" type="datetimeFigureOut">
              <a:rPr lang="de-DE" smtClean="0"/>
              <a:t>13.03.2023</a:t>
            </a:fld>
            <a:endParaRPr lang="de-DE"/>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202122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13.03.2023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CD814C8-F66B-4915-9FEC-D62A1DED085F}" type="slidenum">
              <a:rPr lang="de-DE" smtClean="0"/>
              <a:t>‹nr.›</a:t>
            </a:fld>
            <a:endParaRPr lang="de-DE"/>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924269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13.03.2023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267920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13.03.2023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316699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13.03.2023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082922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13.03.2023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763589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13.03.2023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051778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13.03.2023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2476664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13.03.2023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2394444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13.03.2023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221285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de-DE"/>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A953BDC-9EAE-49FE-9892-958C9F845175}" type="datetimeFigureOut">
              <a:rPr lang="de-DE" smtClean="0"/>
              <a:t>13.03.2023</a:t>
            </a:fld>
            <a:endParaRPr lang="de-DE"/>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8367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13.03.2023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991094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de-DE"/>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A953BDC-9EAE-49FE-9892-958C9F845175}" type="datetimeFigureOut">
              <a:rPr lang="de-DE" smtClean="0"/>
              <a:t>13.03.2023</a:t>
            </a:fld>
            <a:endParaRPr lang="de-DE"/>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692001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de-DE"/>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A953BDC-9EAE-49FE-9892-958C9F845175}" type="datetimeFigureOut">
              <a:rPr lang="de-DE" smtClean="0"/>
              <a:t>13.03.2023</a:t>
            </a:fld>
            <a:endParaRPr lang="de-DE"/>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570703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13.03.2023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413410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A953BDC-9EAE-49FE-9892-958C9F845175}" type="datetimeFigureOut">
              <a:rPr lang="de-DE" smtClean="0"/>
              <a:t>13.03.2023</a:t>
            </a:fld>
            <a:endParaRPr lang="de-DE"/>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5504806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A953BDC-9EAE-49FE-9892-958C9F845175}" type="datetimeFigureOut">
              <a:rPr lang="de-DE" smtClean="0"/>
              <a:t>13.03.2023</a:t>
            </a:fld>
            <a:endParaRPr lang="de-DE"/>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570365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CA953BDC-9EAE-49FE-9892-958C9F845175}" type="datetimeFigureOut">
              <a:rPr lang="de-DE" smtClean="0"/>
              <a:t>13.03.2023</a:t>
            </a:fld>
            <a:endParaRPr lang="de-DE"/>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de-DE"/>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CD814C8-F66B-4915-9FEC-D62A1DED085F}" type="slidenum">
              <a:rPr lang="de-DE" smtClean="0"/>
              <a:t>‹nr.›</a:t>
            </a:fld>
            <a:endParaRPr lang="de-DE"/>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22105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A953BDC-9EAE-49FE-9892-958C9F845175}" type="datetimeFigureOut">
              <a:rPr lang="de-DE" smtClean="0"/>
              <a:t>13.03.2023</a:t>
            </a:fld>
            <a:endParaRPr lang="de-DE"/>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de-DE"/>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26661193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A953BDC-9EAE-49FE-9892-958C9F845175}" type="datetimeFigureOut">
              <a:rPr lang="de-DE" smtClean="0"/>
              <a:t>13.03.2023</a:t>
            </a:fld>
            <a:endParaRPr lang="de-DE"/>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de-DE"/>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3374994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A953BDC-9EAE-49FE-9892-958C9F845175}" type="datetimeFigureOut">
              <a:rPr lang="de-DE" smtClean="0"/>
              <a:t>13.03.2023</a:t>
            </a:fld>
            <a:endParaRPr lang="de-DE"/>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de-DE"/>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2563117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A953BDC-9EAE-49FE-9892-958C9F845175}" type="datetimeFigureOut">
              <a:rPr lang="de-DE" smtClean="0"/>
              <a:t>13.03.2023</a:t>
            </a:fld>
            <a:endParaRPr lang="de-DE"/>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de-DE"/>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166934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de-DE"/>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A953BDC-9EAE-49FE-9892-958C9F845175}" type="datetimeFigureOut">
              <a:rPr lang="de-DE" smtClean="0"/>
              <a:t>13.03.2023</a:t>
            </a:fld>
            <a:endParaRPr lang="de-DE"/>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09932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13.03.2023</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512961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de-DE"/>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A953BDC-9EAE-49FE-9892-958C9F845175}" type="datetimeFigureOut">
              <a:rPr lang="de-DE" smtClean="0"/>
              <a:t>13.03.2023</a:t>
            </a:fld>
            <a:endParaRPr lang="de-DE"/>
          </a:p>
        </p:txBody>
      </p:sp>
    </p:spTree>
    <p:extLst>
      <p:ext uri="{BB962C8B-B14F-4D97-AF65-F5344CB8AC3E}">
        <p14:creationId xmlns:p14="http://schemas.microsoft.com/office/powerpoint/2010/main" val="2621968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13.03.2023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068659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13.03.2023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08231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13.03.2023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37114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13.03.2023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180196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13.03.2023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823009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CA953BDC-9EAE-49FE-9892-958C9F845175}" type="datetimeFigureOut">
              <a:rPr lang="de-DE" smtClean="0"/>
              <a:t>13.03.2023</a:t>
            </a:fld>
            <a:endParaRPr lang="de-DE"/>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de-DE"/>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CD814C8-F66B-4915-9FEC-D62A1DED085F}" type="slidenum">
              <a:rPr lang="de-DE" smtClean="0"/>
              <a:t>‹nr.›</a:t>
            </a:fld>
            <a:endParaRPr lang="de-DE"/>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76445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https://www.youtube.com/embed/ZGFJOvG43II?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ideo" Target="https://www.youtube.com/embed/_dDWMPyKvnI?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ideo" Target="https://www.youtube.com/embed/QUoSEr6T9A4?feature=oembed"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EFE35-0D9E-7979-3157-CC252399B215}"/>
              </a:ext>
            </a:extLst>
          </p:cNvPr>
          <p:cNvSpPr>
            <a:spLocks noGrp="1"/>
          </p:cNvSpPr>
          <p:nvPr>
            <p:ph type="ctrTitle"/>
          </p:nvPr>
        </p:nvSpPr>
        <p:spPr/>
        <p:txBody>
          <a:bodyPr/>
          <a:lstStyle/>
          <a:p>
            <a:r>
              <a:rPr lang="nl-NL" dirty="0"/>
              <a:t>De community verbonden</a:t>
            </a:r>
            <a:br>
              <a:rPr lang="nl-NL" dirty="0"/>
            </a:br>
            <a:r>
              <a:rPr lang="nl-NL" sz="2800" dirty="0"/>
              <a:t>Circulaire economie</a:t>
            </a:r>
            <a:endParaRPr lang="nl-NL" dirty="0"/>
          </a:p>
        </p:txBody>
      </p:sp>
    </p:spTree>
    <p:extLst>
      <p:ext uri="{BB962C8B-B14F-4D97-AF65-F5344CB8AC3E}">
        <p14:creationId xmlns:p14="http://schemas.microsoft.com/office/powerpoint/2010/main" val="2386011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FA328-C601-6E85-90ED-6A634014C465}"/>
              </a:ext>
            </a:extLst>
          </p:cNvPr>
          <p:cNvSpPr>
            <a:spLocks noGrp="1"/>
          </p:cNvSpPr>
          <p:nvPr>
            <p:ph type="title"/>
          </p:nvPr>
        </p:nvSpPr>
        <p:spPr/>
        <p:txBody>
          <a:bodyPr/>
          <a:lstStyle/>
          <a:p>
            <a:r>
              <a:rPr lang="nl-NL" dirty="0"/>
              <a:t>Opdracht landbouw- en voedseltransitie</a:t>
            </a:r>
          </a:p>
        </p:txBody>
      </p:sp>
      <p:sp>
        <p:nvSpPr>
          <p:cNvPr id="3" name="Tijdelijke aanduiding voor tekst 2">
            <a:extLst>
              <a:ext uri="{FF2B5EF4-FFF2-40B4-BE49-F238E27FC236}">
                <a16:creationId xmlns:a16="http://schemas.microsoft.com/office/drawing/2014/main" id="{98828A0A-874D-9DA4-A71B-21A9113A52E0}"/>
              </a:ext>
            </a:extLst>
          </p:cNvPr>
          <p:cNvSpPr>
            <a:spLocks noGrp="1"/>
          </p:cNvSpPr>
          <p:nvPr>
            <p:ph type="body" sz="quarter" idx="13"/>
          </p:nvPr>
        </p:nvSpPr>
        <p:spPr/>
        <p:txBody>
          <a:bodyPr/>
          <a:lstStyle/>
          <a:p>
            <a:pPr marL="0" indent="0">
              <a:buNone/>
            </a:pPr>
            <a:r>
              <a:rPr lang="nl-NL" b="1" dirty="0"/>
              <a:t>Individueel</a:t>
            </a:r>
          </a:p>
          <a:p>
            <a:pPr marL="342900" indent="-342900">
              <a:buAutoNum type="arabicPeriod"/>
            </a:pPr>
            <a:r>
              <a:rPr lang="nl-NL" dirty="0"/>
              <a:t>Beschrijf wat jij vandaag geluncht heb, ga na hoe gezond en duurzaam de producten zijn.</a:t>
            </a:r>
          </a:p>
          <a:p>
            <a:pPr marL="342900" indent="-342900">
              <a:buAutoNum type="arabicPeriod"/>
            </a:pPr>
            <a:r>
              <a:rPr lang="nl-NL" dirty="0"/>
              <a:t>Ga na hoe jou lunch eruit had gezien als je alleen maar lokale producten had mogen eten.</a:t>
            </a:r>
          </a:p>
          <a:p>
            <a:pPr marL="342900" indent="-342900">
              <a:buAutoNum type="arabicPeriod"/>
            </a:pPr>
            <a:r>
              <a:rPr lang="nl-NL" dirty="0"/>
              <a:t>Verzin een manier om lokaal eten aantrekkelijker en gebruikelijker te maken.</a:t>
            </a:r>
          </a:p>
        </p:txBody>
      </p:sp>
      <p:sp>
        <p:nvSpPr>
          <p:cNvPr id="5" name="Tijdelijke aanduiding voor tekst 4">
            <a:extLst>
              <a:ext uri="{FF2B5EF4-FFF2-40B4-BE49-F238E27FC236}">
                <a16:creationId xmlns:a16="http://schemas.microsoft.com/office/drawing/2014/main" id="{155CF2B0-B0EA-9D4A-5EC5-D5792CF8204A}"/>
              </a:ext>
            </a:extLst>
          </p:cNvPr>
          <p:cNvSpPr>
            <a:spLocks noGrp="1"/>
          </p:cNvSpPr>
          <p:nvPr>
            <p:ph type="body" sz="quarter" idx="15"/>
          </p:nvPr>
        </p:nvSpPr>
        <p:spPr/>
        <p:txBody>
          <a:bodyPr/>
          <a:lstStyle/>
          <a:p>
            <a:endParaRPr lang="nl-NL"/>
          </a:p>
        </p:txBody>
      </p:sp>
      <p:pic>
        <p:nvPicPr>
          <p:cNvPr id="2052" name="Picture 4" descr="FOODMETRES - 013Food">
            <a:extLst>
              <a:ext uri="{FF2B5EF4-FFF2-40B4-BE49-F238E27FC236}">
                <a16:creationId xmlns:a16="http://schemas.microsoft.com/office/drawing/2014/main" id="{26D73518-2F43-0B6D-AB50-14CA77053C4B}"/>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6779" t="-8274" r="-6061" b="-19831"/>
          <a:stretch/>
        </p:blipFill>
        <p:spPr bwMode="auto">
          <a:xfrm>
            <a:off x="371475" y="3771900"/>
            <a:ext cx="11809220" cy="2789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455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8F81B0-CCF4-AF39-87C8-AF426DC9D63D}"/>
              </a:ext>
            </a:extLst>
          </p:cNvPr>
          <p:cNvSpPr>
            <a:spLocks noGrp="1"/>
          </p:cNvSpPr>
          <p:nvPr>
            <p:ph type="title"/>
          </p:nvPr>
        </p:nvSpPr>
        <p:spPr>
          <a:xfrm>
            <a:off x="371476" y="296863"/>
            <a:ext cx="10218867" cy="1160403"/>
          </a:xfrm>
        </p:spPr>
        <p:txBody>
          <a:bodyPr/>
          <a:lstStyle/>
          <a:p>
            <a:r>
              <a:rPr lang="nl-NL" dirty="0"/>
              <a:t>Denk terug aan de verborgen impact</a:t>
            </a:r>
          </a:p>
        </p:txBody>
      </p:sp>
      <p:pic>
        <p:nvPicPr>
          <p:cNvPr id="4" name="Onlinemedia 3" title="Eet je voor het klimaat beter lokale groenten en fruit?">
            <a:hlinkClick r:id="" action="ppaction://media"/>
            <a:extLst>
              <a:ext uri="{FF2B5EF4-FFF2-40B4-BE49-F238E27FC236}">
                <a16:creationId xmlns:a16="http://schemas.microsoft.com/office/drawing/2014/main" id="{98324F40-CD9F-66C1-4117-3D70D7FDC074}"/>
              </a:ext>
            </a:extLst>
          </p:cNvPr>
          <p:cNvPicPr>
            <a:picLocks noGrp="1" noRot="1" noChangeAspect="1"/>
          </p:cNvPicPr>
          <p:nvPr>
            <p:ph idx="1"/>
            <a:videoFile r:link="rId1"/>
          </p:nvPr>
        </p:nvPicPr>
        <p:blipFill>
          <a:blip r:embed="rId3"/>
          <a:stretch>
            <a:fillRect/>
          </a:stretch>
        </p:blipFill>
        <p:spPr>
          <a:xfrm>
            <a:off x="374074" y="1013548"/>
            <a:ext cx="10335490" cy="5548744"/>
          </a:xfrm>
        </p:spPr>
      </p:pic>
    </p:spTree>
    <p:extLst>
      <p:ext uri="{BB962C8B-B14F-4D97-AF65-F5344CB8AC3E}">
        <p14:creationId xmlns:p14="http://schemas.microsoft.com/office/powerpoint/2010/main" val="1983772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ransitie Landelijk Gebied | Metropool Regio Eindhoven">
            <a:extLst>
              <a:ext uri="{FF2B5EF4-FFF2-40B4-BE49-F238E27FC236}">
                <a16:creationId xmlns:a16="http://schemas.microsoft.com/office/drawing/2014/main" id="{4938F58B-21F1-7E14-B0DB-04AA8D289D09}"/>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t="22071" r="-1" b="22069"/>
          <a:stretch/>
        </p:blipFill>
        <p:spPr bwMode="auto">
          <a:xfrm>
            <a:off x="371474" y="1700213"/>
            <a:ext cx="11437745" cy="2859087"/>
          </a:xfrm>
          <a:prstGeom prst="rect">
            <a:avLst/>
          </a:prstGeom>
          <a:solidFill>
            <a:srgbClr val="FFFFFF"/>
          </a:solidFill>
        </p:spPr>
      </p:pic>
      <p:sp>
        <p:nvSpPr>
          <p:cNvPr id="3" name="Tijdelijke aanduiding voor tekst 2">
            <a:extLst>
              <a:ext uri="{FF2B5EF4-FFF2-40B4-BE49-F238E27FC236}">
                <a16:creationId xmlns:a16="http://schemas.microsoft.com/office/drawing/2014/main" id="{D84E0D2C-F117-6BCD-D9BB-B74ECD59F30C}"/>
              </a:ext>
            </a:extLst>
          </p:cNvPr>
          <p:cNvSpPr>
            <a:spLocks noGrp="1"/>
          </p:cNvSpPr>
          <p:nvPr>
            <p:ph type="body" sz="quarter" idx="13"/>
          </p:nvPr>
        </p:nvSpPr>
        <p:spPr>
          <a:xfrm>
            <a:off x="371475" y="4721300"/>
            <a:ext cx="11437745" cy="1408037"/>
          </a:xfrm>
        </p:spPr>
        <p:txBody>
          <a:bodyPr vert="horz" lIns="0" tIns="0" rIns="0" bIns="0" numCol="2" spcCol="180000" rtlCol="0" anchor="t">
            <a:normAutofit/>
          </a:bodyPr>
          <a:lstStyle/>
          <a:p>
            <a:pPr marL="0" indent="0">
              <a:spcAft>
                <a:spcPts val="600"/>
              </a:spcAft>
              <a:buNone/>
            </a:pPr>
            <a:r>
              <a:rPr lang="nl-NL" dirty="0"/>
              <a:t>De ruimtelijke transitie gaat over de manier waarop we ons land gebruiken en vormgeven. Het gaat hierbij om onze fysieke omgeving. </a:t>
            </a:r>
          </a:p>
          <a:p>
            <a:pPr marL="0" indent="0">
              <a:spcAft>
                <a:spcPts val="600"/>
              </a:spcAft>
              <a:buNone/>
            </a:pPr>
            <a:r>
              <a:rPr lang="nl-NL" dirty="0">
                <a:cs typeface="Arial"/>
              </a:rPr>
              <a:t>Zoals: Waar komen windmolens en zonneparken, hoe ziet de landbouw er van de toekomst uit en een circulaire economie vraagt om meer ruimte.</a:t>
            </a:r>
          </a:p>
        </p:txBody>
      </p:sp>
      <p:sp>
        <p:nvSpPr>
          <p:cNvPr id="2" name="Titel 1">
            <a:extLst>
              <a:ext uri="{FF2B5EF4-FFF2-40B4-BE49-F238E27FC236}">
                <a16:creationId xmlns:a16="http://schemas.microsoft.com/office/drawing/2014/main" id="{30A38758-65C0-06E5-0551-20AA6B924D1F}"/>
              </a:ext>
            </a:extLst>
          </p:cNvPr>
          <p:cNvSpPr>
            <a:spLocks noGrp="1"/>
          </p:cNvSpPr>
          <p:nvPr>
            <p:ph type="title"/>
          </p:nvPr>
        </p:nvSpPr>
        <p:spPr>
          <a:xfrm>
            <a:off x="371476" y="296863"/>
            <a:ext cx="11437745" cy="1160403"/>
          </a:xfrm>
        </p:spPr>
        <p:txBody>
          <a:bodyPr anchor="t">
            <a:normAutofit/>
          </a:bodyPr>
          <a:lstStyle/>
          <a:p>
            <a:pPr marR="0" lvl="0" defTabSz="914400" rtl="0" eaLnBrk="1" fontAlgn="auto" latinLnBrk="0" hangingPunct="1">
              <a:spcBef>
                <a:spcPts val="0"/>
              </a:spcBef>
              <a:spcAft>
                <a:spcPts val="600"/>
              </a:spcAft>
              <a:buClrTx/>
              <a:buSzTx/>
              <a:tabLst/>
              <a:defRPr/>
            </a:pPr>
            <a:r>
              <a:rPr lang="nl-NL" dirty="0"/>
              <a:t>De ruimtelijke transitie</a:t>
            </a:r>
          </a:p>
        </p:txBody>
      </p:sp>
    </p:spTree>
    <p:extLst>
      <p:ext uri="{BB962C8B-B14F-4D97-AF65-F5344CB8AC3E}">
        <p14:creationId xmlns:p14="http://schemas.microsoft.com/office/powerpoint/2010/main" val="302702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BAFA33E4-1D8C-97C1-E2F2-BF81971C8112}"/>
              </a:ext>
            </a:extLst>
          </p:cNvPr>
          <p:cNvSpPr>
            <a:spLocks noGrp="1"/>
          </p:cNvSpPr>
          <p:nvPr>
            <p:ph type="subTitle" idx="1"/>
          </p:nvPr>
        </p:nvSpPr>
        <p:spPr>
          <a:xfrm>
            <a:off x="72725" y="3646292"/>
            <a:ext cx="8444377" cy="1807310"/>
          </a:xfrm>
        </p:spPr>
        <p:txBody>
          <a:bodyPr vert="horz" lIns="0" tIns="0" rIns="0" bIns="0" rtlCol="0" anchor="t">
            <a:normAutofit lnSpcReduction="10000"/>
          </a:bodyPr>
          <a:lstStyle/>
          <a:p>
            <a:r>
              <a:rPr lang="nl-NL" dirty="0">
                <a:cs typeface="Arial"/>
              </a:rPr>
              <a:t>Het inzamelen, repareren etc. Vraagt om een andere manier van ruimte gebruik. </a:t>
            </a:r>
          </a:p>
          <a:p>
            <a:r>
              <a:rPr lang="nl-NL" dirty="0">
                <a:cs typeface="Arial"/>
              </a:rPr>
              <a:t>Wel komt er meer ruimte beschikbaar omdat er productie ruimte verdwijnt. </a:t>
            </a:r>
          </a:p>
        </p:txBody>
      </p:sp>
      <p:sp>
        <p:nvSpPr>
          <p:cNvPr id="3" name="Titel 2">
            <a:extLst>
              <a:ext uri="{FF2B5EF4-FFF2-40B4-BE49-F238E27FC236}">
                <a16:creationId xmlns:a16="http://schemas.microsoft.com/office/drawing/2014/main" id="{A37A07EB-8CDA-30A8-790C-C8FE2570192A}"/>
              </a:ext>
            </a:extLst>
          </p:cNvPr>
          <p:cNvSpPr>
            <a:spLocks noGrp="1"/>
          </p:cNvSpPr>
          <p:nvPr>
            <p:ph type="ctrTitle"/>
          </p:nvPr>
        </p:nvSpPr>
        <p:spPr>
          <a:xfrm>
            <a:off x="69550" y="739446"/>
            <a:ext cx="7668000" cy="2082553"/>
          </a:xfrm>
        </p:spPr>
        <p:txBody>
          <a:bodyPr/>
          <a:lstStyle/>
          <a:p>
            <a:r>
              <a:rPr lang="nl-NL" dirty="0"/>
              <a:t>Waarom vraagt een circulaire economie om meer ruimte?</a:t>
            </a:r>
          </a:p>
        </p:txBody>
      </p:sp>
    </p:spTree>
    <p:extLst>
      <p:ext uri="{BB962C8B-B14F-4D97-AF65-F5344CB8AC3E}">
        <p14:creationId xmlns:p14="http://schemas.microsoft.com/office/powerpoint/2010/main" val="283907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FA328-C601-6E85-90ED-6A634014C465}"/>
              </a:ext>
            </a:extLst>
          </p:cNvPr>
          <p:cNvSpPr>
            <a:spLocks noGrp="1"/>
          </p:cNvSpPr>
          <p:nvPr>
            <p:ph type="title"/>
          </p:nvPr>
        </p:nvSpPr>
        <p:spPr/>
        <p:txBody>
          <a:bodyPr/>
          <a:lstStyle/>
          <a:p>
            <a:r>
              <a:rPr lang="nl-NL" dirty="0"/>
              <a:t>Opdracht ruimtelijke transitie</a:t>
            </a:r>
          </a:p>
        </p:txBody>
      </p:sp>
      <p:sp>
        <p:nvSpPr>
          <p:cNvPr id="3" name="Tijdelijke aanduiding voor tekst 2">
            <a:extLst>
              <a:ext uri="{FF2B5EF4-FFF2-40B4-BE49-F238E27FC236}">
                <a16:creationId xmlns:a16="http://schemas.microsoft.com/office/drawing/2014/main" id="{98828A0A-874D-9DA4-A71B-21A9113A52E0}"/>
              </a:ext>
            </a:extLst>
          </p:cNvPr>
          <p:cNvSpPr>
            <a:spLocks noGrp="1"/>
          </p:cNvSpPr>
          <p:nvPr>
            <p:ph type="body" sz="quarter" idx="13"/>
          </p:nvPr>
        </p:nvSpPr>
        <p:spPr/>
        <p:txBody>
          <a:bodyPr vert="horz" lIns="0" tIns="0" rIns="0" bIns="0" numCol="1" spcCol="180000" rtlCol="0" anchor="t">
            <a:noAutofit/>
          </a:bodyPr>
          <a:lstStyle/>
          <a:p>
            <a:pPr marL="0" indent="0">
              <a:buNone/>
            </a:pPr>
            <a:r>
              <a:rPr lang="nl-NL" b="1" dirty="0"/>
              <a:t>Tweetallen</a:t>
            </a:r>
          </a:p>
          <a:p>
            <a:pPr marL="0" indent="0">
              <a:buNone/>
            </a:pPr>
            <a:r>
              <a:rPr lang="nl-NL" dirty="0"/>
              <a:t>Kies een onderwerp binnen de ruimtelijke transitie in Nederland. Denk hierbij aan bijvoorbeeld duurzame energie, klimaatadaptatie, groene steden of mobiliteit.</a:t>
            </a:r>
          </a:p>
          <a:p>
            <a:pPr marL="0" indent="0">
              <a:buNone/>
            </a:pPr>
            <a:endParaRPr lang="nl-NL" dirty="0"/>
          </a:p>
          <a:p>
            <a:pPr marL="0" indent="0">
              <a:buNone/>
            </a:pPr>
            <a:r>
              <a:rPr lang="nl-NL" dirty="0"/>
              <a:t>Beantwoord de volgende vragen:</a:t>
            </a:r>
            <a:endParaRPr lang="nl-NL" dirty="0">
              <a:cs typeface="Arial"/>
            </a:endParaRPr>
          </a:p>
          <a:p>
            <a:pPr marL="215900" indent="-215900">
              <a:buFont typeface="Wingdings" panose="05000000000000000000" pitchFamily="2" charset="2"/>
              <a:buChar char="q"/>
            </a:pPr>
            <a:r>
              <a:rPr lang="nl-NL" dirty="0">
                <a:cs typeface="Arial"/>
              </a:rPr>
              <a:t>Welk effect heeft het onderwerp op de leefbaarheid</a:t>
            </a:r>
            <a:endParaRPr lang="nl-NL" dirty="0"/>
          </a:p>
          <a:p>
            <a:pPr marL="215900" indent="-215900">
              <a:buFont typeface="Wingdings" panose="05000000000000000000" pitchFamily="2" charset="2"/>
              <a:buChar char="q"/>
            </a:pPr>
            <a:r>
              <a:rPr lang="nl-NL" dirty="0">
                <a:ea typeface="+mn-lt"/>
                <a:cs typeface="+mn-lt"/>
              </a:rPr>
              <a:t>Waarom is hier ruimte voor nodig</a:t>
            </a:r>
            <a:endParaRPr lang="nl-NL" dirty="0"/>
          </a:p>
          <a:p>
            <a:pPr marL="215900" indent="-215900">
              <a:buFont typeface="Wingdings" panose="05000000000000000000" pitchFamily="2" charset="2"/>
              <a:buChar char="q"/>
            </a:pPr>
            <a:r>
              <a:rPr lang="nl-NL" dirty="0"/>
              <a:t>Welke andere uitdagingen brengt dat met zich mee</a:t>
            </a:r>
            <a:endParaRPr lang="nl-NL" dirty="0">
              <a:cs typeface="Arial"/>
            </a:endParaRPr>
          </a:p>
          <a:p>
            <a:pPr marL="0" indent="0">
              <a:buNone/>
            </a:pPr>
            <a:endParaRPr lang="nl-NL" dirty="0"/>
          </a:p>
          <a:p>
            <a:pPr marL="0" indent="0">
              <a:buNone/>
            </a:pPr>
            <a:endParaRPr lang="nl-NL" dirty="0"/>
          </a:p>
        </p:txBody>
      </p:sp>
      <p:sp>
        <p:nvSpPr>
          <p:cNvPr id="5" name="Tijdelijke aanduiding voor tekst 4">
            <a:extLst>
              <a:ext uri="{FF2B5EF4-FFF2-40B4-BE49-F238E27FC236}">
                <a16:creationId xmlns:a16="http://schemas.microsoft.com/office/drawing/2014/main" id="{155CF2B0-B0EA-9D4A-5EC5-D5792CF8204A}"/>
              </a:ext>
            </a:extLst>
          </p:cNvPr>
          <p:cNvSpPr>
            <a:spLocks noGrp="1"/>
          </p:cNvSpPr>
          <p:nvPr>
            <p:ph type="body" sz="quarter" idx="15"/>
          </p:nvPr>
        </p:nvSpPr>
        <p:spPr/>
        <p:txBody>
          <a:bodyPr/>
          <a:lstStyle/>
          <a:p>
            <a:endParaRPr lang="nl-NL"/>
          </a:p>
        </p:txBody>
      </p:sp>
      <p:pic>
        <p:nvPicPr>
          <p:cNvPr id="6146" name="Picture 2" descr="Stedelijke landschappen met ruimte voor mensen :: Vcb-blog">
            <a:extLst>
              <a:ext uri="{FF2B5EF4-FFF2-40B4-BE49-F238E27FC236}">
                <a16:creationId xmlns:a16="http://schemas.microsoft.com/office/drawing/2014/main" id="{9413759D-3EF1-9789-57CA-A021E9FC4782}"/>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86" t="-7052" r="18760" b="-19931"/>
          <a:stretch/>
        </p:blipFill>
        <p:spPr bwMode="auto">
          <a:xfrm>
            <a:off x="6181727" y="296863"/>
            <a:ext cx="60166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201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AD0258-BA92-C6A7-0E8C-5AC95BE90F2C}"/>
              </a:ext>
            </a:extLst>
          </p:cNvPr>
          <p:cNvSpPr>
            <a:spLocks noGrp="1"/>
          </p:cNvSpPr>
          <p:nvPr>
            <p:ph type="title"/>
          </p:nvPr>
        </p:nvSpPr>
        <p:spPr/>
        <p:txBody>
          <a:bodyPr/>
          <a:lstStyle/>
          <a:p>
            <a:r>
              <a:rPr lang="nl-NL" dirty="0"/>
              <a:t>Eindhoven in 2040</a:t>
            </a:r>
          </a:p>
        </p:txBody>
      </p:sp>
      <p:pic>
        <p:nvPicPr>
          <p:cNvPr id="4" name="Onlinemedia 3" title="Ontwikkelperspectief Eindhoven Centrum 2040">
            <a:hlinkClick r:id="" action="ppaction://media"/>
            <a:extLst>
              <a:ext uri="{FF2B5EF4-FFF2-40B4-BE49-F238E27FC236}">
                <a16:creationId xmlns:a16="http://schemas.microsoft.com/office/drawing/2014/main" id="{1A7B3A45-7427-2D0F-0352-50FC8FB2409C}"/>
              </a:ext>
            </a:extLst>
          </p:cNvPr>
          <p:cNvPicPr>
            <a:picLocks noGrp="1" noRot="1" noChangeAspect="1"/>
          </p:cNvPicPr>
          <p:nvPr>
            <p:ph idx="1"/>
            <a:videoFile r:link="rId1"/>
          </p:nvPr>
        </p:nvPicPr>
        <p:blipFill>
          <a:blip r:embed="rId3"/>
          <a:stretch>
            <a:fillRect/>
          </a:stretch>
        </p:blipFill>
        <p:spPr>
          <a:xfrm>
            <a:off x="374073" y="1553875"/>
            <a:ext cx="10099963" cy="5077690"/>
          </a:xfrm>
        </p:spPr>
      </p:pic>
    </p:spTree>
    <p:extLst>
      <p:ext uri="{BB962C8B-B14F-4D97-AF65-F5344CB8AC3E}">
        <p14:creationId xmlns:p14="http://schemas.microsoft.com/office/powerpoint/2010/main" val="816639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A38758-65C0-06E5-0551-20AA6B924D1F}"/>
              </a:ext>
            </a:extLst>
          </p:cNvPr>
          <p:cNvSpPr>
            <a:spLocks noGrp="1"/>
          </p:cNvSpPr>
          <p:nvPr>
            <p:ph type="title"/>
          </p:nvPr>
        </p:nvSpPr>
        <p:spPr>
          <a:xfrm>
            <a:off x="371476" y="296863"/>
            <a:ext cx="6980794" cy="1160403"/>
          </a:xfrm>
        </p:spPr>
        <p:txBody>
          <a:bodyPr/>
          <a:lstStyle/>
          <a:p>
            <a:pPr marR="0" lvl="0" defTabSz="914400" rtl="0" eaLnBrk="1" fontAlgn="auto" latinLnBrk="0" hangingPunct="1">
              <a:spcBef>
                <a:spcPts val="0"/>
              </a:spcBef>
              <a:spcAft>
                <a:spcPts val="600"/>
              </a:spcAft>
              <a:buClrTx/>
              <a:buSzTx/>
              <a:tabLst/>
              <a:defRPr/>
            </a:pPr>
            <a:r>
              <a:rPr kumimoji="0" lang="nl-NL" b="0" i="0" u="none" strike="noStrike" kern="1200" cap="none" spc="0" normalizeH="0" noProof="0" dirty="0">
                <a:ln>
                  <a:noFill/>
                </a:ln>
                <a:effectLst/>
                <a:uLnTx/>
                <a:uFillTx/>
              </a:rPr>
              <a:t>De financiële transitie</a:t>
            </a:r>
          </a:p>
        </p:txBody>
      </p:sp>
      <p:sp>
        <p:nvSpPr>
          <p:cNvPr id="3" name="Tijdelijke aanduiding voor tekst 2">
            <a:extLst>
              <a:ext uri="{FF2B5EF4-FFF2-40B4-BE49-F238E27FC236}">
                <a16:creationId xmlns:a16="http://schemas.microsoft.com/office/drawing/2014/main" id="{D84E0D2C-F117-6BCD-D9BB-B74ECD59F30C}"/>
              </a:ext>
            </a:extLst>
          </p:cNvPr>
          <p:cNvSpPr>
            <a:spLocks noGrp="1"/>
          </p:cNvSpPr>
          <p:nvPr>
            <p:ph type="body" sz="quarter" idx="13"/>
          </p:nvPr>
        </p:nvSpPr>
        <p:spPr/>
        <p:txBody>
          <a:bodyPr vert="horz" lIns="0" tIns="0" rIns="0" bIns="0" numCol="1" spcCol="180000" rtlCol="0" anchor="t">
            <a:noAutofit/>
          </a:bodyPr>
          <a:lstStyle/>
          <a:p>
            <a:pPr marL="0" indent="0">
              <a:spcAft>
                <a:spcPts val="600"/>
              </a:spcAft>
              <a:buNone/>
              <a:defRPr/>
            </a:pPr>
            <a:r>
              <a:rPr lang="nl-NL" dirty="0"/>
              <a:t>De financiële transitie is een complexe transitie. Er zijn op dit moment te veel schulden en veel geld blijft in de virtuele economie zitten waar er nog meer geld mee wordt gemaakt. </a:t>
            </a:r>
          </a:p>
          <a:p>
            <a:pPr marL="0" indent="0">
              <a:spcAft>
                <a:spcPts val="600"/>
              </a:spcAft>
              <a:buNone/>
              <a:defRPr/>
            </a:pPr>
            <a:endParaRPr lang="nl-NL" dirty="0">
              <a:cs typeface="Arial"/>
            </a:endParaRPr>
          </a:p>
          <a:p>
            <a:pPr marL="0" indent="0">
              <a:spcAft>
                <a:spcPts val="600"/>
              </a:spcAft>
              <a:buNone/>
              <a:defRPr/>
            </a:pPr>
            <a:r>
              <a:rPr lang="nl-NL" dirty="0">
                <a:cs typeface="Arial"/>
              </a:rPr>
              <a:t>Er is nog geen doorbraak maar er zijn wel kleine veranderingen denk aan de nieuwe financieringsvormen, cryptomunten en decentrale verzekeringen zoals het broodfonds.</a:t>
            </a:r>
          </a:p>
          <a:p>
            <a:pPr marL="0" indent="0">
              <a:spcAft>
                <a:spcPts val="600"/>
              </a:spcAft>
              <a:buNone/>
              <a:defRPr/>
            </a:pPr>
            <a:endParaRPr lang="nl-NL" dirty="0">
              <a:cs typeface="Arial"/>
            </a:endParaRPr>
          </a:p>
          <a:p>
            <a:pPr marL="0" indent="0">
              <a:spcAft>
                <a:spcPts val="600"/>
              </a:spcAft>
              <a:buNone/>
              <a:defRPr/>
            </a:pPr>
            <a:r>
              <a:rPr lang="nl-NL" dirty="0">
                <a:cs typeface="Arial"/>
              </a:rPr>
              <a:t>Nodig:</a:t>
            </a:r>
          </a:p>
          <a:p>
            <a:pPr marL="0" indent="0">
              <a:spcAft>
                <a:spcPts val="600"/>
              </a:spcAft>
              <a:buNone/>
              <a:defRPr/>
            </a:pPr>
            <a:r>
              <a:rPr lang="nl-NL" dirty="0" err="1">
                <a:cs typeface="Arial"/>
              </a:rPr>
              <a:t>Diverser</a:t>
            </a:r>
            <a:r>
              <a:rPr lang="nl-NL" dirty="0">
                <a:cs typeface="Arial"/>
              </a:rPr>
              <a:t> en </a:t>
            </a:r>
            <a:r>
              <a:rPr lang="nl-NL" dirty="0" err="1">
                <a:cs typeface="Arial"/>
              </a:rPr>
              <a:t>decentraler</a:t>
            </a:r>
          </a:p>
        </p:txBody>
      </p:sp>
      <p:sp>
        <p:nvSpPr>
          <p:cNvPr id="5" name="Tijdelijke aanduiding voor tekst 4">
            <a:extLst>
              <a:ext uri="{FF2B5EF4-FFF2-40B4-BE49-F238E27FC236}">
                <a16:creationId xmlns:a16="http://schemas.microsoft.com/office/drawing/2014/main" id="{900AD51B-BA02-1C8F-BB72-ABA9B4D00298}"/>
              </a:ext>
            </a:extLst>
          </p:cNvPr>
          <p:cNvSpPr>
            <a:spLocks noGrp="1"/>
          </p:cNvSpPr>
          <p:nvPr>
            <p:ph type="body" sz="quarter" idx="15"/>
          </p:nvPr>
        </p:nvSpPr>
        <p:spPr/>
        <p:txBody>
          <a:bodyPr/>
          <a:lstStyle/>
          <a:p>
            <a:endParaRPr lang="nl-NL"/>
          </a:p>
        </p:txBody>
      </p:sp>
      <p:pic>
        <p:nvPicPr>
          <p:cNvPr id="7" name="Afbeelding 7">
            <a:extLst>
              <a:ext uri="{FF2B5EF4-FFF2-40B4-BE49-F238E27FC236}">
                <a16:creationId xmlns:a16="http://schemas.microsoft.com/office/drawing/2014/main" id="{88A9190B-6119-8C2A-231E-F46C1A6211A5}"/>
              </a:ext>
            </a:extLst>
          </p:cNvPr>
          <p:cNvPicPr>
            <a:picLocks noGrp="1" noChangeAspect="1"/>
          </p:cNvPicPr>
          <p:nvPr>
            <p:ph type="pic" sz="quarter" idx="14"/>
          </p:nvPr>
        </p:nvPicPr>
        <p:blipFill rotWithShape="1">
          <a:blip r:embed="rId3"/>
          <a:srcRect l="2146" r="1502" b="2852"/>
          <a:stretch/>
        </p:blipFill>
        <p:spPr>
          <a:xfrm>
            <a:off x="6331449" y="2365900"/>
            <a:ext cx="4796521" cy="2732193"/>
          </a:xfrm>
        </p:spPr>
      </p:pic>
    </p:spTree>
    <p:extLst>
      <p:ext uri="{BB962C8B-B14F-4D97-AF65-F5344CB8AC3E}">
        <p14:creationId xmlns:p14="http://schemas.microsoft.com/office/powerpoint/2010/main" val="155678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6">
            <a:extLst>
              <a:ext uri="{FF2B5EF4-FFF2-40B4-BE49-F238E27FC236}">
                <a16:creationId xmlns:a16="http://schemas.microsoft.com/office/drawing/2014/main" id="{805AF070-5B88-BB13-C8AD-25575D819FAE}"/>
              </a:ext>
            </a:extLst>
          </p:cNvPr>
          <p:cNvPicPr>
            <a:picLocks noGrp="1" noChangeAspect="1"/>
          </p:cNvPicPr>
          <p:nvPr>
            <p:ph type="pic" sz="quarter" idx="13"/>
          </p:nvPr>
        </p:nvPicPr>
        <p:blipFill rotWithShape="1">
          <a:blip r:embed="rId3"/>
          <a:srcRect/>
          <a:stretch/>
        </p:blipFill>
        <p:spPr>
          <a:xfrm>
            <a:off x="20" y="10"/>
            <a:ext cx="12191980" cy="6857990"/>
          </a:xfrm>
          <a:noFill/>
        </p:spPr>
      </p:pic>
    </p:spTree>
    <p:extLst>
      <p:ext uri="{BB962C8B-B14F-4D97-AF65-F5344CB8AC3E}">
        <p14:creationId xmlns:p14="http://schemas.microsoft.com/office/powerpoint/2010/main" val="2870429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EB2A93-8DE6-EE24-6F12-CD4A0B84F72C}"/>
              </a:ext>
            </a:extLst>
          </p:cNvPr>
          <p:cNvSpPr>
            <a:spLocks noGrp="1"/>
          </p:cNvSpPr>
          <p:nvPr>
            <p:ph type="title"/>
          </p:nvPr>
        </p:nvSpPr>
        <p:spPr/>
        <p:txBody>
          <a:bodyPr/>
          <a:lstStyle/>
          <a:p>
            <a:r>
              <a:rPr lang="nl-NL" dirty="0"/>
              <a:t>SCP: aanpak ongelijkheid gaat verder dan aanpak armoede</a:t>
            </a:r>
          </a:p>
          <a:p>
            <a:endParaRPr lang="nl-NL" dirty="0"/>
          </a:p>
        </p:txBody>
      </p:sp>
      <p:pic>
        <p:nvPicPr>
          <p:cNvPr id="4" name="Onlinemedia 3" title="SCP: aanpak ongelijkheid gaat verder dan aanpak armoede">
            <a:hlinkClick r:id="" action="ppaction://media"/>
            <a:extLst>
              <a:ext uri="{FF2B5EF4-FFF2-40B4-BE49-F238E27FC236}">
                <a16:creationId xmlns:a16="http://schemas.microsoft.com/office/drawing/2014/main" id="{9301F7EE-1D1A-289D-9C52-28959E524DE4}"/>
              </a:ext>
            </a:extLst>
          </p:cNvPr>
          <p:cNvPicPr>
            <a:picLocks noGrp="1" noRot="1" noChangeAspect="1"/>
          </p:cNvPicPr>
          <p:nvPr>
            <p:ph idx="1"/>
            <a:videoFile r:link="rId1"/>
          </p:nvPr>
        </p:nvPicPr>
        <p:blipFill>
          <a:blip r:embed="rId3"/>
          <a:stretch>
            <a:fillRect/>
          </a:stretch>
        </p:blipFill>
        <p:spPr>
          <a:xfrm>
            <a:off x="377624" y="1567065"/>
            <a:ext cx="10002829" cy="4800218"/>
          </a:xfrm>
        </p:spPr>
      </p:pic>
    </p:spTree>
    <p:extLst>
      <p:ext uri="{BB962C8B-B14F-4D97-AF65-F5344CB8AC3E}">
        <p14:creationId xmlns:p14="http://schemas.microsoft.com/office/powerpoint/2010/main" val="570813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FA328-C601-6E85-90ED-6A634014C465}"/>
              </a:ext>
            </a:extLst>
          </p:cNvPr>
          <p:cNvSpPr>
            <a:spLocks noGrp="1"/>
          </p:cNvSpPr>
          <p:nvPr>
            <p:ph type="title"/>
          </p:nvPr>
        </p:nvSpPr>
        <p:spPr/>
        <p:txBody>
          <a:bodyPr/>
          <a:lstStyle/>
          <a:p>
            <a:r>
              <a:rPr lang="nl-NL" dirty="0"/>
              <a:t>Opdracht </a:t>
            </a:r>
            <a:r>
              <a:rPr lang="nl-NL" dirty="0" err="1"/>
              <a:t>financiele</a:t>
            </a:r>
            <a:r>
              <a:rPr lang="nl-NL" dirty="0"/>
              <a:t> transitie</a:t>
            </a:r>
          </a:p>
        </p:txBody>
      </p:sp>
      <p:sp>
        <p:nvSpPr>
          <p:cNvPr id="5" name="Tijdelijke aanduiding voor tekst 4">
            <a:extLst>
              <a:ext uri="{FF2B5EF4-FFF2-40B4-BE49-F238E27FC236}">
                <a16:creationId xmlns:a16="http://schemas.microsoft.com/office/drawing/2014/main" id="{155CF2B0-B0EA-9D4A-5EC5-D5792CF8204A}"/>
              </a:ext>
            </a:extLst>
          </p:cNvPr>
          <p:cNvSpPr>
            <a:spLocks noGrp="1"/>
          </p:cNvSpPr>
          <p:nvPr>
            <p:ph type="body" sz="quarter" idx="15"/>
          </p:nvPr>
        </p:nvSpPr>
        <p:spPr/>
        <p:txBody>
          <a:bodyPr/>
          <a:lstStyle/>
          <a:p>
            <a:endParaRPr lang="nl-NL"/>
          </a:p>
        </p:txBody>
      </p:sp>
      <p:sp>
        <p:nvSpPr>
          <p:cNvPr id="6" name="Tijdelijke aanduiding voor tekst 5">
            <a:extLst>
              <a:ext uri="{FF2B5EF4-FFF2-40B4-BE49-F238E27FC236}">
                <a16:creationId xmlns:a16="http://schemas.microsoft.com/office/drawing/2014/main" id="{B579323E-8F08-D378-6C07-FC5DF092F195}"/>
              </a:ext>
            </a:extLst>
          </p:cNvPr>
          <p:cNvSpPr>
            <a:spLocks noGrp="1"/>
          </p:cNvSpPr>
          <p:nvPr>
            <p:ph type="body" sz="quarter" idx="13"/>
          </p:nvPr>
        </p:nvSpPr>
        <p:spPr/>
        <p:txBody>
          <a:bodyPr vert="horz" lIns="0" tIns="0" rIns="0" bIns="0" numCol="1" spcCol="180000" rtlCol="0" anchor="t">
            <a:noAutofit/>
          </a:bodyPr>
          <a:lstStyle/>
          <a:p>
            <a:pPr marL="0" indent="0">
              <a:buNone/>
            </a:pPr>
            <a:r>
              <a:rPr lang="nl-NL" b="1" dirty="0">
                <a:ea typeface="+mn-lt"/>
                <a:cs typeface="+mn-lt"/>
              </a:rPr>
              <a:t>Individueel opdracht I</a:t>
            </a:r>
          </a:p>
          <a:p>
            <a:pPr marL="0" indent="0">
              <a:buNone/>
            </a:pPr>
            <a:r>
              <a:rPr lang="nl-NL" dirty="0">
                <a:ea typeface="+mn-lt"/>
                <a:cs typeface="+mn-lt"/>
              </a:rPr>
              <a:t>Een deeleconomie is een andere economische benadering van het huidige systeem. Om impact te maken en duurzamere economie te stimuleren zie je steeds vaker dat delen van een deeleconomie werkelijkheid worden.</a:t>
            </a:r>
          </a:p>
          <a:p>
            <a:pPr marL="0" indent="0">
              <a:buNone/>
            </a:pPr>
            <a:endParaRPr lang="nl-NL" dirty="0">
              <a:ea typeface="+mn-lt"/>
              <a:cs typeface="+mn-lt"/>
            </a:endParaRPr>
          </a:p>
          <a:p>
            <a:pPr marL="0" indent="0">
              <a:buNone/>
            </a:pPr>
            <a:r>
              <a:rPr lang="nl-NL" dirty="0">
                <a:ea typeface="+mn-lt"/>
                <a:cs typeface="+mn-lt"/>
              </a:rPr>
              <a:t>Beantwoorde de volgende vragen:</a:t>
            </a:r>
            <a:endParaRPr lang="nl-NL" dirty="0"/>
          </a:p>
          <a:p>
            <a:pPr marL="285750" indent="-285750">
              <a:buFont typeface="Wingdings" panose="020B0604020202020204" pitchFamily="34" charset="0"/>
              <a:buChar char="q"/>
            </a:pPr>
            <a:r>
              <a:rPr lang="nl-NL" dirty="0">
                <a:ea typeface="+mn-lt"/>
                <a:cs typeface="+mn-lt"/>
              </a:rPr>
              <a:t>Wat betekend financiële inclusie? </a:t>
            </a:r>
          </a:p>
          <a:p>
            <a:pPr marL="285750" indent="-285750">
              <a:buFont typeface="Wingdings" panose="020B0604020202020204" pitchFamily="34" charset="0"/>
              <a:buChar char="q"/>
            </a:pPr>
            <a:r>
              <a:rPr lang="nl-NL" dirty="0">
                <a:ea typeface="+mn-lt"/>
                <a:cs typeface="+mn-lt"/>
              </a:rPr>
              <a:t>Wie is er in Nederland verantwoordelijk voor ons </a:t>
            </a:r>
            <a:r>
              <a:rPr lang="nl-NL" dirty="0">
                <a:cs typeface="Arial"/>
              </a:rPr>
              <a:t>financiële </a:t>
            </a:r>
            <a:r>
              <a:rPr lang="nl-NL" dirty="0">
                <a:ea typeface="+mn-lt"/>
                <a:cs typeface="+mn-lt"/>
              </a:rPr>
              <a:t>systeem?</a:t>
            </a:r>
            <a:endParaRPr lang="en-US" dirty="0">
              <a:ea typeface="+mn-lt"/>
              <a:cs typeface="+mn-lt"/>
            </a:endParaRPr>
          </a:p>
          <a:p>
            <a:pPr marL="285750" indent="-285750">
              <a:buFont typeface="Wingdings,Sans-Serif" panose="020B0604020202020204" pitchFamily="34" charset="0"/>
              <a:buChar char="q"/>
            </a:pPr>
            <a:r>
              <a:rPr lang="nl-NL" dirty="0">
                <a:ea typeface="+mn-lt"/>
                <a:cs typeface="+mn-lt"/>
              </a:rPr>
              <a:t>Wat betekend virtuele economie?</a:t>
            </a:r>
            <a:endParaRPr lang="en-US" dirty="0">
              <a:ea typeface="+mn-lt"/>
              <a:cs typeface="+mn-lt"/>
            </a:endParaRPr>
          </a:p>
          <a:p>
            <a:pPr marL="285750" indent="-285750">
              <a:buFont typeface="Wingdings,Sans-Serif" panose="020B0604020202020204" pitchFamily="34" charset="0"/>
              <a:buChar char="q"/>
            </a:pPr>
            <a:r>
              <a:rPr lang="nl-NL" dirty="0">
                <a:ea typeface="+mn-lt"/>
                <a:cs typeface="+mn-lt"/>
              </a:rPr>
              <a:t>Wat betekend de reële economie?</a:t>
            </a:r>
            <a:endParaRPr lang="nl-NL" dirty="0"/>
          </a:p>
          <a:p>
            <a:pPr marL="285750" indent="-285750">
              <a:buFont typeface="Wingdings,Sans-Serif" panose="020B0604020202020204" pitchFamily="34" charset="0"/>
              <a:buChar char="q"/>
            </a:pPr>
            <a:r>
              <a:rPr lang="nl-NL" dirty="0">
                <a:ea typeface="+mn-lt"/>
                <a:cs typeface="+mn-lt"/>
              </a:rPr>
              <a:t>Wat wordt er bedoeld met </a:t>
            </a:r>
            <a:r>
              <a:rPr lang="nl-NL" dirty="0" err="1">
                <a:ea typeface="+mn-lt"/>
                <a:cs typeface="+mn-lt"/>
              </a:rPr>
              <a:t>fatoomgroei</a:t>
            </a:r>
            <a:r>
              <a:rPr lang="nl-NL" dirty="0">
                <a:ea typeface="+mn-lt"/>
                <a:cs typeface="+mn-lt"/>
              </a:rPr>
              <a:t>?</a:t>
            </a:r>
          </a:p>
          <a:p>
            <a:pPr marL="285750" indent="-285750">
              <a:buFont typeface="Wingdings" panose="020B0604020202020204" pitchFamily="34" charset="0"/>
              <a:buChar char="q"/>
            </a:pPr>
            <a:r>
              <a:rPr lang="nl-NL" dirty="0">
                <a:ea typeface="+mn-lt"/>
                <a:cs typeface="+mn-lt"/>
              </a:rPr>
              <a:t>Geef je mening: Kan de welvaart in het huidige systeem nog goed gemeten worden als er steeds vaker spraken is van een deeleconomie of varianten hiervan?</a:t>
            </a:r>
          </a:p>
          <a:p>
            <a:pPr marL="0" indent="0">
              <a:buNone/>
            </a:pPr>
            <a:endParaRPr lang="nl-NL" dirty="0">
              <a:ea typeface="+mn-lt"/>
              <a:cs typeface="+mn-lt"/>
            </a:endParaRPr>
          </a:p>
          <a:p>
            <a:pPr marL="215900" indent="-215900"/>
            <a:endParaRPr lang="nl-NL" dirty="0">
              <a:ea typeface="+mn-lt"/>
              <a:cs typeface="+mn-lt"/>
            </a:endParaRPr>
          </a:p>
          <a:p>
            <a:pPr marL="215900" indent="-215900"/>
            <a:endParaRPr lang="nl-NL" dirty="0">
              <a:cs typeface="Arial"/>
            </a:endParaRPr>
          </a:p>
          <a:p>
            <a:pPr marL="215900" indent="-215900"/>
            <a:endParaRPr lang="nl-NL" dirty="0">
              <a:cs typeface="Arial"/>
            </a:endParaRPr>
          </a:p>
        </p:txBody>
      </p:sp>
      <p:sp>
        <p:nvSpPr>
          <p:cNvPr id="12" name="Tijdelijke aanduiding voor tekst 5">
            <a:extLst>
              <a:ext uri="{FF2B5EF4-FFF2-40B4-BE49-F238E27FC236}">
                <a16:creationId xmlns:a16="http://schemas.microsoft.com/office/drawing/2014/main" id="{F38D90F8-B29E-2F4E-1D15-8C94E3609496}"/>
              </a:ext>
            </a:extLst>
          </p:cNvPr>
          <p:cNvSpPr txBox="1">
            <a:spLocks/>
          </p:cNvSpPr>
          <p:nvPr/>
        </p:nvSpPr>
        <p:spPr>
          <a:xfrm>
            <a:off x="6215923" y="1706066"/>
            <a:ext cx="5645150" cy="4419599"/>
          </a:xfrm>
          <a:prstGeom prst="rect">
            <a:avLst/>
          </a:prstGeom>
        </p:spPr>
        <p:txBody>
          <a:bodyPr vert="horz" lIns="0" tIns="0" rIns="0" bIns="0" numCol="1" spcCol="180000" rtlCol="0" anchor="t">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Font typeface="Arial" panose="020B0604020202020204" pitchFamily="34" charset="0"/>
              <a:buNone/>
            </a:pPr>
            <a:r>
              <a:rPr lang="nl-NL" b="1" dirty="0">
                <a:ea typeface="+mn-lt"/>
                <a:cs typeface="+mn-lt"/>
              </a:rPr>
              <a:t>Individueel opdracht II</a:t>
            </a:r>
          </a:p>
          <a:p>
            <a:pPr marL="0" indent="0">
              <a:buNone/>
            </a:pPr>
            <a:r>
              <a:rPr lang="nl-NL" dirty="0">
                <a:ea typeface="+mn-lt"/>
                <a:cs typeface="+mn-lt"/>
              </a:rPr>
              <a:t>Eén van de huidige kleine veranderingen die al plaats vind is de opkomst van het Broodfonds. Maar wat is dit eigenlijk.</a:t>
            </a:r>
          </a:p>
          <a:p>
            <a:pPr marL="0" indent="0">
              <a:buFont typeface="Arial" panose="020B0604020202020204" pitchFamily="34" charset="0"/>
              <a:buNone/>
            </a:pPr>
            <a:endParaRPr lang="nl-NL" dirty="0">
              <a:ea typeface="+mn-lt"/>
              <a:cs typeface="+mn-lt"/>
            </a:endParaRPr>
          </a:p>
          <a:p>
            <a:pPr marL="0" indent="0">
              <a:buFont typeface="Arial" panose="020B0604020202020204" pitchFamily="34" charset="0"/>
              <a:buNone/>
            </a:pPr>
            <a:r>
              <a:rPr lang="nl-NL" dirty="0">
                <a:ea typeface="+mn-lt"/>
                <a:cs typeface="+mn-lt"/>
              </a:rPr>
              <a:t>Beantwoorde de volgende vragen:</a:t>
            </a:r>
            <a:endParaRPr lang="nl-NL" dirty="0"/>
          </a:p>
          <a:p>
            <a:pPr marL="285750" indent="-285750">
              <a:buFont typeface="Wingdings" panose="020B0604020202020204" pitchFamily="34" charset="0"/>
              <a:buChar char="q"/>
            </a:pPr>
            <a:r>
              <a:rPr lang="nl-NL" dirty="0">
                <a:ea typeface="+mn-lt"/>
                <a:cs typeface="+mn-lt"/>
              </a:rPr>
              <a:t>Wie is er in Nederland verantwoordelijk voor ons </a:t>
            </a:r>
            <a:r>
              <a:rPr lang="nl-NL" dirty="0">
                <a:cs typeface="Arial"/>
              </a:rPr>
              <a:t>financiële </a:t>
            </a:r>
            <a:r>
              <a:rPr lang="nl-NL" dirty="0">
                <a:ea typeface="+mn-lt"/>
                <a:cs typeface="+mn-lt"/>
              </a:rPr>
              <a:t>systeem?</a:t>
            </a:r>
            <a:endParaRPr lang="en-US" dirty="0">
              <a:ea typeface="+mn-lt"/>
              <a:cs typeface="+mn-lt"/>
            </a:endParaRPr>
          </a:p>
          <a:p>
            <a:pPr marL="285750" indent="-285750">
              <a:buFont typeface="Wingdings" panose="020B0604020202020204" pitchFamily="34" charset="0"/>
              <a:buChar char="q"/>
            </a:pPr>
            <a:r>
              <a:rPr lang="nl-NL" dirty="0">
                <a:ea typeface="+mn-lt"/>
                <a:cs typeface="+mn-lt"/>
              </a:rPr>
              <a:t>Wat betekend virtuele economie?</a:t>
            </a:r>
          </a:p>
          <a:p>
            <a:pPr marL="285750" indent="-285750">
              <a:buFont typeface="Wingdings" panose="020B0604020202020204" pitchFamily="34" charset="0"/>
              <a:buChar char="q"/>
            </a:pPr>
            <a:r>
              <a:rPr lang="nl-NL" dirty="0">
                <a:ea typeface="+mn-lt"/>
                <a:cs typeface="+mn-lt"/>
              </a:rPr>
              <a:t>Wat betekend de reële economie?</a:t>
            </a:r>
          </a:p>
          <a:p>
            <a:pPr marL="285750" indent="-285750">
              <a:buFont typeface="Wingdings" panose="020B0604020202020204" pitchFamily="34" charset="0"/>
              <a:buChar char="q"/>
            </a:pPr>
            <a:r>
              <a:rPr lang="nl-NL" dirty="0">
                <a:ea typeface="+mn-lt"/>
                <a:cs typeface="+mn-lt"/>
              </a:rPr>
              <a:t>Wat wordt er bedoeld met </a:t>
            </a:r>
            <a:r>
              <a:rPr lang="nl-NL" dirty="0" err="1">
                <a:ea typeface="+mn-lt"/>
                <a:cs typeface="+mn-lt"/>
              </a:rPr>
              <a:t>fatoomgroei</a:t>
            </a:r>
            <a:r>
              <a:rPr lang="nl-NL" dirty="0">
                <a:ea typeface="+mn-lt"/>
                <a:cs typeface="+mn-lt"/>
              </a:rPr>
              <a:t>?</a:t>
            </a:r>
          </a:p>
          <a:p>
            <a:pPr marL="285750" indent="-285750">
              <a:buFont typeface="Wingdings" panose="020B0604020202020204" pitchFamily="34" charset="0"/>
              <a:buChar char="q"/>
            </a:pPr>
            <a:r>
              <a:rPr lang="nl-NL" dirty="0">
                <a:ea typeface="+mn-lt"/>
                <a:cs typeface="+mn-lt"/>
              </a:rPr>
              <a:t>Wat is het broodfonds, hoe en wanneer heb je hier recht op? </a:t>
            </a:r>
          </a:p>
          <a:p>
            <a:pPr marL="285750" indent="-285750">
              <a:buFont typeface="Wingdings" panose="020B0604020202020204" pitchFamily="34" charset="0"/>
              <a:buChar char="q"/>
            </a:pPr>
            <a:r>
              <a:rPr lang="nl-NL" dirty="0">
                <a:ea typeface="+mn-lt"/>
                <a:cs typeface="+mn-lt"/>
              </a:rPr>
              <a:t>Geef je mening: Is er bij het broodfonds spraken van een community?</a:t>
            </a:r>
          </a:p>
          <a:p>
            <a:pPr marL="0" indent="0">
              <a:buNone/>
            </a:pPr>
            <a:endParaRPr lang="nl-NL" dirty="0">
              <a:cs typeface="Arial"/>
            </a:endParaRPr>
          </a:p>
          <a:p>
            <a:pPr marL="215900" indent="-215900"/>
            <a:endParaRPr lang="nl-NL" dirty="0">
              <a:cs typeface="Arial"/>
            </a:endParaRPr>
          </a:p>
          <a:p>
            <a:pPr marL="215900" indent="-215900"/>
            <a:endParaRPr lang="nl-NL" dirty="0">
              <a:cs typeface="Arial"/>
            </a:endParaRPr>
          </a:p>
          <a:p>
            <a:pPr marL="215900" indent="-215900"/>
            <a:endParaRPr lang="nl-NL" dirty="0">
              <a:cs typeface="Arial"/>
            </a:endParaRPr>
          </a:p>
        </p:txBody>
      </p:sp>
    </p:spTree>
    <p:extLst>
      <p:ext uri="{BB962C8B-B14F-4D97-AF65-F5344CB8AC3E}">
        <p14:creationId xmlns:p14="http://schemas.microsoft.com/office/powerpoint/2010/main" val="379346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B9CDD3B-1AA0-31FB-8C59-AB4AD911E5F4}"/>
              </a:ext>
            </a:extLst>
          </p:cNvPr>
          <p:cNvSpPr>
            <a:spLocks noGrp="1"/>
          </p:cNvSpPr>
          <p:nvPr>
            <p:ph type="title"/>
          </p:nvPr>
        </p:nvSpPr>
        <p:spPr/>
        <p:txBody>
          <a:bodyPr/>
          <a:lstStyle/>
          <a:p>
            <a:r>
              <a:rPr lang="nl-NL" dirty="0"/>
              <a:t>Periode overzicht</a:t>
            </a:r>
          </a:p>
        </p:txBody>
      </p:sp>
      <p:graphicFrame>
        <p:nvGraphicFramePr>
          <p:cNvPr id="7" name="Tabel 7">
            <a:extLst>
              <a:ext uri="{FF2B5EF4-FFF2-40B4-BE49-F238E27FC236}">
                <a16:creationId xmlns:a16="http://schemas.microsoft.com/office/drawing/2014/main" id="{41EE0526-CBFC-93F0-A837-FB788B6A0E18}"/>
              </a:ext>
            </a:extLst>
          </p:cNvPr>
          <p:cNvGraphicFramePr>
            <a:graphicFrameLocks noGrp="1"/>
          </p:cNvGraphicFramePr>
          <p:nvPr>
            <p:ph idx="1"/>
          </p:nvPr>
        </p:nvGraphicFramePr>
        <p:xfrm>
          <a:off x="52909" y="1798228"/>
          <a:ext cx="6920128" cy="3881120"/>
        </p:xfrm>
        <a:graphic>
          <a:graphicData uri="http://schemas.openxmlformats.org/drawingml/2006/table">
            <a:tbl>
              <a:tblPr firstRow="1" bandRow="1">
                <a:tableStyleId>{5C22544A-7EE6-4342-B048-85BDC9FD1C3A}</a:tableStyleId>
              </a:tblPr>
              <a:tblGrid>
                <a:gridCol w="976512">
                  <a:extLst>
                    <a:ext uri="{9D8B030D-6E8A-4147-A177-3AD203B41FA5}">
                      <a16:colId xmlns:a16="http://schemas.microsoft.com/office/drawing/2014/main" val="3354039241"/>
                    </a:ext>
                  </a:extLst>
                </a:gridCol>
                <a:gridCol w="4078706">
                  <a:extLst>
                    <a:ext uri="{9D8B030D-6E8A-4147-A177-3AD203B41FA5}">
                      <a16:colId xmlns:a16="http://schemas.microsoft.com/office/drawing/2014/main" val="1641975475"/>
                    </a:ext>
                  </a:extLst>
                </a:gridCol>
                <a:gridCol w="1864910">
                  <a:extLst>
                    <a:ext uri="{9D8B030D-6E8A-4147-A177-3AD203B41FA5}">
                      <a16:colId xmlns:a16="http://schemas.microsoft.com/office/drawing/2014/main" val="2701254451"/>
                    </a:ext>
                  </a:extLst>
                </a:gridCol>
              </a:tblGrid>
              <a:tr h="370840">
                <a:tc>
                  <a:txBody>
                    <a:bodyPr/>
                    <a:lstStyle/>
                    <a:p>
                      <a:r>
                        <a:rPr lang="nl-NL" dirty="0"/>
                        <a:t>Week</a:t>
                      </a:r>
                    </a:p>
                  </a:txBody>
                  <a:tcPr/>
                </a:tc>
                <a:tc>
                  <a:txBody>
                    <a:bodyPr/>
                    <a:lstStyle/>
                    <a:p>
                      <a:r>
                        <a:rPr lang="nl-NL" dirty="0"/>
                        <a:t>Onderwerp</a:t>
                      </a:r>
                    </a:p>
                  </a:txBody>
                  <a:tcPr/>
                </a:tc>
                <a:tc>
                  <a:txBody>
                    <a:bodyPr/>
                    <a:lstStyle/>
                    <a:p>
                      <a:r>
                        <a:rPr lang="nl-NL" dirty="0"/>
                        <a:t>Extra</a:t>
                      </a:r>
                    </a:p>
                  </a:txBody>
                  <a:tcPr/>
                </a:tc>
                <a:extLst>
                  <a:ext uri="{0D108BD9-81ED-4DB2-BD59-A6C34878D82A}">
                    <a16:rowId xmlns:a16="http://schemas.microsoft.com/office/drawing/2014/main" val="3715101204"/>
                  </a:ext>
                </a:extLst>
              </a:tr>
              <a:tr h="370840">
                <a:tc>
                  <a:txBody>
                    <a:bodyPr/>
                    <a:lstStyle/>
                    <a:p>
                      <a:r>
                        <a:rPr lang="nl-NL" dirty="0"/>
                        <a:t>1</a:t>
                      </a:r>
                    </a:p>
                  </a:txBody>
                  <a:tcPr/>
                </a:tc>
                <a:tc>
                  <a:txBody>
                    <a:bodyPr/>
                    <a:lstStyle/>
                    <a:p>
                      <a:r>
                        <a:rPr lang="nl-NL" sz="1200" dirty="0"/>
                        <a:t>De donut economie deel I</a:t>
                      </a:r>
                    </a:p>
                  </a:txBody>
                  <a:tcPr/>
                </a:tc>
                <a:tc>
                  <a:txBody>
                    <a:bodyPr/>
                    <a:lstStyle/>
                    <a:p>
                      <a:endParaRPr lang="nl-NL" dirty="0"/>
                    </a:p>
                  </a:txBody>
                  <a:tcPr/>
                </a:tc>
                <a:extLst>
                  <a:ext uri="{0D108BD9-81ED-4DB2-BD59-A6C34878D82A}">
                    <a16:rowId xmlns:a16="http://schemas.microsoft.com/office/drawing/2014/main" val="2608218650"/>
                  </a:ext>
                </a:extLst>
              </a:tr>
              <a:tr h="370840">
                <a:tc>
                  <a:txBody>
                    <a:bodyPr/>
                    <a:lstStyle/>
                    <a:p>
                      <a:r>
                        <a:rPr lang="nl-NL"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De donut economie deel II</a:t>
                      </a:r>
                    </a:p>
                  </a:txBody>
                  <a:tcPr/>
                </a:tc>
                <a:tc>
                  <a:txBody>
                    <a:bodyPr/>
                    <a:lstStyle/>
                    <a:p>
                      <a:endParaRPr lang="nl-NL"/>
                    </a:p>
                  </a:txBody>
                  <a:tcPr/>
                </a:tc>
                <a:extLst>
                  <a:ext uri="{0D108BD9-81ED-4DB2-BD59-A6C34878D82A}">
                    <a16:rowId xmlns:a16="http://schemas.microsoft.com/office/drawing/2014/main" val="2806749305"/>
                  </a:ext>
                </a:extLst>
              </a:tr>
              <a:tr h="370840">
                <a:tc>
                  <a:txBody>
                    <a:bodyPr/>
                    <a:lstStyle/>
                    <a:p>
                      <a:r>
                        <a:rPr lang="nl-NL" dirty="0"/>
                        <a:t>3</a:t>
                      </a:r>
                    </a:p>
                  </a:txBody>
                  <a:tcPr/>
                </a:tc>
                <a:tc>
                  <a:txBody>
                    <a:bodyPr/>
                    <a:lstStyle/>
                    <a:p>
                      <a:r>
                        <a:rPr lang="nl-NL" sz="1200" dirty="0"/>
                        <a:t>Circulaire </a:t>
                      </a:r>
                      <a:r>
                        <a:rPr lang="nl-NL" sz="1200" dirty="0" err="1"/>
                        <a:t>community’s</a:t>
                      </a:r>
                      <a:endParaRPr lang="nl-NL" sz="1200" dirty="0"/>
                    </a:p>
                  </a:txBody>
                  <a:tcPr/>
                </a:tc>
                <a:tc>
                  <a:txBody>
                    <a:bodyPr/>
                    <a:lstStyle/>
                    <a:p>
                      <a:endParaRPr lang="nl-NL"/>
                    </a:p>
                  </a:txBody>
                  <a:tcPr/>
                </a:tc>
                <a:extLst>
                  <a:ext uri="{0D108BD9-81ED-4DB2-BD59-A6C34878D82A}">
                    <a16:rowId xmlns:a16="http://schemas.microsoft.com/office/drawing/2014/main" val="2818891613"/>
                  </a:ext>
                </a:extLst>
              </a:tr>
              <a:tr h="370840">
                <a:tc>
                  <a:txBody>
                    <a:bodyPr/>
                    <a:lstStyle/>
                    <a:p>
                      <a:r>
                        <a:rPr lang="nl-NL" dirty="0"/>
                        <a:t>4</a:t>
                      </a:r>
                    </a:p>
                  </a:txBody>
                  <a:tcPr/>
                </a:tc>
                <a:tc>
                  <a:txBody>
                    <a:bodyPr/>
                    <a:lstStyle/>
                    <a:p>
                      <a:r>
                        <a:rPr lang="nl-NL" sz="1200" dirty="0"/>
                        <a:t>De 10 grote transities deel I</a:t>
                      </a:r>
                    </a:p>
                  </a:txBody>
                  <a:tcPr/>
                </a:tc>
                <a:tc>
                  <a:txBody>
                    <a:bodyPr/>
                    <a:lstStyle/>
                    <a:p>
                      <a:endParaRPr lang="nl-NL"/>
                    </a:p>
                  </a:txBody>
                  <a:tcPr/>
                </a:tc>
                <a:extLst>
                  <a:ext uri="{0D108BD9-81ED-4DB2-BD59-A6C34878D82A}">
                    <a16:rowId xmlns:a16="http://schemas.microsoft.com/office/drawing/2014/main" val="3954993226"/>
                  </a:ext>
                </a:extLst>
              </a:tr>
              <a:tr h="365032">
                <a:tc>
                  <a:txBody>
                    <a:bodyPr/>
                    <a:lstStyle/>
                    <a:p>
                      <a:r>
                        <a:rPr lang="nl-NL" dirty="0"/>
                        <a:t>5</a:t>
                      </a:r>
                    </a:p>
                  </a:txBody>
                  <a:tcPr/>
                </a:tc>
                <a:tc>
                  <a:txBody>
                    <a:bodyPr/>
                    <a:lstStyle/>
                    <a:p>
                      <a:r>
                        <a:rPr lang="nl-NL" sz="1200" dirty="0"/>
                        <a:t>De 10 grote transities deel II</a:t>
                      </a:r>
                    </a:p>
                  </a:txBody>
                  <a:tcPr/>
                </a:tc>
                <a:tc>
                  <a:txBody>
                    <a:bodyPr/>
                    <a:lstStyle/>
                    <a:p>
                      <a:r>
                        <a:rPr lang="nl-NL" sz="1200" b="0" i="1" dirty="0"/>
                        <a:t>Excursie georganiseerd door leerjaar 3</a:t>
                      </a:r>
                    </a:p>
                  </a:txBody>
                  <a:tcPr/>
                </a:tc>
                <a:extLst>
                  <a:ext uri="{0D108BD9-81ED-4DB2-BD59-A6C34878D82A}">
                    <a16:rowId xmlns:a16="http://schemas.microsoft.com/office/drawing/2014/main" val="2599416659"/>
                  </a:ext>
                </a:extLst>
              </a:tr>
              <a:tr h="370840">
                <a:tc>
                  <a:txBody>
                    <a:bodyPr/>
                    <a:lstStyle/>
                    <a:p>
                      <a:r>
                        <a:rPr lang="nl-NL" dirty="0"/>
                        <a:t>6</a:t>
                      </a:r>
                    </a:p>
                  </a:txBody>
                  <a:tcPr/>
                </a:tc>
                <a:tc>
                  <a:txBody>
                    <a:bodyPr/>
                    <a:lstStyle/>
                    <a:p>
                      <a:r>
                        <a:rPr lang="nl-NL" sz="1200" dirty="0"/>
                        <a:t>De 10 grote transities deel III</a:t>
                      </a:r>
                    </a:p>
                  </a:txBody>
                  <a:tcPr/>
                </a:tc>
                <a:tc>
                  <a:txBody>
                    <a:bodyPr/>
                    <a:lstStyle/>
                    <a:p>
                      <a:endParaRPr lang="nl-NL"/>
                    </a:p>
                  </a:txBody>
                  <a:tcPr/>
                </a:tc>
                <a:extLst>
                  <a:ext uri="{0D108BD9-81ED-4DB2-BD59-A6C34878D82A}">
                    <a16:rowId xmlns:a16="http://schemas.microsoft.com/office/drawing/2014/main" val="1017330896"/>
                  </a:ext>
                </a:extLst>
              </a:tr>
              <a:tr h="370840">
                <a:tc>
                  <a:txBody>
                    <a:bodyPr/>
                    <a:lstStyle/>
                    <a:p>
                      <a:r>
                        <a:rPr lang="nl-NL"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De circulaire economie ten op zichten van verschillende maatschappelijke opgaves</a:t>
                      </a:r>
                    </a:p>
                  </a:txBody>
                  <a:tcPr/>
                </a:tc>
                <a:tc>
                  <a:txBody>
                    <a:bodyPr/>
                    <a:lstStyle/>
                    <a:p>
                      <a:endParaRPr lang="nl-NL" dirty="0"/>
                    </a:p>
                  </a:txBody>
                  <a:tcPr/>
                </a:tc>
                <a:extLst>
                  <a:ext uri="{0D108BD9-81ED-4DB2-BD59-A6C34878D82A}">
                    <a16:rowId xmlns:a16="http://schemas.microsoft.com/office/drawing/2014/main" val="2535162897"/>
                  </a:ext>
                </a:extLst>
              </a:tr>
              <a:tr h="370840">
                <a:tc>
                  <a:txBody>
                    <a:bodyPr/>
                    <a:lstStyle/>
                    <a:p>
                      <a:r>
                        <a:rPr lang="nl-NL" dirty="0"/>
                        <a:t>8</a:t>
                      </a:r>
                    </a:p>
                  </a:txBody>
                  <a:tcPr/>
                </a:tc>
                <a:tc>
                  <a:txBody>
                    <a:bodyPr/>
                    <a:lstStyle/>
                    <a:p>
                      <a:r>
                        <a:rPr lang="nl-NL" sz="1200" dirty="0"/>
                        <a:t>Herhaling</a:t>
                      </a:r>
                    </a:p>
                  </a:txBody>
                  <a:tcPr/>
                </a:tc>
                <a:tc>
                  <a:txBody>
                    <a:bodyPr/>
                    <a:lstStyle/>
                    <a:p>
                      <a:endParaRPr lang="nl-NL" dirty="0"/>
                    </a:p>
                  </a:txBody>
                  <a:tcPr/>
                </a:tc>
                <a:extLst>
                  <a:ext uri="{0D108BD9-81ED-4DB2-BD59-A6C34878D82A}">
                    <a16:rowId xmlns:a16="http://schemas.microsoft.com/office/drawing/2014/main" val="2159091315"/>
                  </a:ext>
                </a:extLst>
              </a:tr>
              <a:tr h="370840">
                <a:tc>
                  <a:txBody>
                    <a:bodyPr/>
                    <a:lstStyle/>
                    <a:p>
                      <a:r>
                        <a:rPr lang="nl-NL" dirty="0"/>
                        <a:t>9</a:t>
                      </a:r>
                    </a:p>
                  </a:txBody>
                  <a:tcPr/>
                </a:tc>
                <a:tc>
                  <a:txBody>
                    <a:bodyPr/>
                    <a:lstStyle/>
                    <a:p>
                      <a:r>
                        <a:rPr lang="nl-NL" sz="1200" dirty="0"/>
                        <a:t>Kennistoets</a:t>
                      </a:r>
                    </a:p>
                  </a:txBody>
                  <a:tcPr/>
                </a:tc>
                <a:tc>
                  <a:txBody>
                    <a:bodyPr/>
                    <a:lstStyle/>
                    <a:p>
                      <a:endParaRPr lang="nl-NL" dirty="0"/>
                    </a:p>
                  </a:txBody>
                  <a:tcPr/>
                </a:tc>
                <a:extLst>
                  <a:ext uri="{0D108BD9-81ED-4DB2-BD59-A6C34878D82A}">
                    <a16:rowId xmlns:a16="http://schemas.microsoft.com/office/drawing/2014/main" val="3402893060"/>
                  </a:ext>
                </a:extLst>
              </a:tr>
            </a:tbl>
          </a:graphicData>
        </a:graphic>
      </p:graphicFrame>
      <p:sp>
        <p:nvSpPr>
          <p:cNvPr id="6" name="Tijdelijke aanduiding voor tekst 5">
            <a:extLst>
              <a:ext uri="{FF2B5EF4-FFF2-40B4-BE49-F238E27FC236}">
                <a16:creationId xmlns:a16="http://schemas.microsoft.com/office/drawing/2014/main" id="{182510FB-E2A2-AF95-2964-53BDF6706BB1}"/>
              </a:ext>
            </a:extLst>
          </p:cNvPr>
          <p:cNvSpPr>
            <a:spLocks noGrp="1"/>
          </p:cNvSpPr>
          <p:nvPr>
            <p:ph type="body" sz="quarter" idx="14"/>
          </p:nvPr>
        </p:nvSpPr>
        <p:spPr/>
        <p:txBody>
          <a:bodyPr/>
          <a:lstStyle/>
          <a:p>
            <a:endParaRPr lang="nl-NL"/>
          </a:p>
        </p:txBody>
      </p:sp>
      <p:pic>
        <p:nvPicPr>
          <p:cNvPr id="1026" name="Picture 2" descr="How to Drive Positive Change in Your Community – Town of Mesilla">
            <a:extLst>
              <a:ext uri="{FF2B5EF4-FFF2-40B4-BE49-F238E27FC236}">
                <a16:creationId xmlns:a16="http://schemas.microsoft.com/office/drawing/2014/main" id="{61E47278-AF6A-2819-D2CA-485D71FDA2CE}"/>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299" t="11656" r="647" b="6984"/>
          <a:stretch/>
        </p:blipFill>
        <p:spPr bwMode="auto">
          <a:xfrm>
            <a:off x="7315200" y="2558847"/>
            <a:ext cx="4735400" cy="2156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488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13E75F9-B76E-D99E-DF51-002D4056EF2C}"/>
              </a:ext>
            </a:extLst>
          </p:cNvPr>
          <p:cNvSpPr>
            <a:spLocks noGrp="1"/>
          </p:cNvSpPr>
          <p:nvPr>
            <p:ph type="title"/>
          </p:nvPr>
        </p:nvSpPr>
        <p:spPr>
          <a:xfrm>
            <a:off x="371476" y="296863"/>
            <a:ext cx="11437745" cy="1160403"/>
          </a:xfrm>
        </p:spPr>
        <p:txBody>
          <a:bodyPr anchor="t">
            <a:normAutofit/>
          </a:bodyPr>
          <a:lstStyle/>
          <a:p>
            <a:r>
              <a:rPr lang="nl-NL" dirty="0"/>
              <a:t>Vorige week</a:t>
            </a:r>
          </a:p>
        </p:txBody>
      </p:sp>
      <p:sp>
        <p:nvSpPr>
          <p:cNvPr id="7" name="Tijdelijke aanduiding voor inhoud 6">
            <a:extLst>
              <a:ext uri="{FF2B5EF4-FFF2-40B4-BE49-F238E27FC236}">
                <a16:creationId xmlns:a16="http://schemas.microsoft.com/office/drawing/2014/main" id="{D911354C-06C8-87BB-562F-AD80F140C9D9}"/>
              </a:ext>
            </a:extLst>
          </p:cNvPr>
          <p:cNvSpPr>
            <a:spLocks noGrp="1"/>
          </p:cNvSpPr>
          <p:nvPr>
            <p:ph type="body" sz="quarter" idx="13"/>
          </p:nvPr>
        </p:nvSpPr>
        <p:spPr>
          <a:xfrm>
            <a:off x="371475" y="1709738"/>
            <a:ext cx="5645150" cy="4419599"/>
          </a:xfrm>
        </p:spPr>
        <p:txBody>
          <a:bodyPr>
            <a:normAutofit/>
          </a:bodyPr>
          <a:lstStyle/>
          <a:p>
            <a:pPr marL="285750" marR="0" lvl="0" indent="-285750" defTabSz="914400" rtl="0" eaLnBrk="1" fontAlgn="auto" latinLnBrk="0" hangingPunct="1">
              <a:spcBef>
                <a:spcPts val="0"/>
              </a:spcBef>
              <a:spcAft>
                <a:spcPts val="600"/>
              </a:spcAft>
              <a:buClrTx/>
              <a:buSzTx/>
              <a:buFont typeface="Wingdings" panose="05000000000000000000" pitchFamily="2" charset="2"/>
              <a:buChar char="q"/>
              <a:tabLst/>
              <a:defRPr/>
            </a:pPr>
            <a:r>
              <a:rPr kumimoji="0" lang="nl-NL" b="0" i="0" u="none" strike="noStrike" kern="1200" cap="none" spc="0" normalizeH="0" baseline="0" noProof="0" dirty="0">
                <a:ln>
                  <a:noFill/>
                </a:ln>
                <a:effectLst/>
                <a:uLnTx/>
                <a:uFillTx/>
              </a:rPr>
              <a:t>De</a:t>
            </a:r>
            <a:r>
              <a:rPr kumimoji="0" lang="nl-NL" b="0" i="0" u="none" strike="noStrike" kern="1200" cap="none" spc="0" normalizeH="0" noProof="0" dirty="0">
                <a:ln>
                  <a:noFill/>
                </a:ln>
                <a:effectLst/>
                <a:uLnTx/>
                <a:uFillTx/>
              </a:rPr>
              <a:t> energietransitie</a:t>
            </a:r>
          </a:p>
          <a:p>
            <a:pPr marL="285750" marR="0" lvl="0" indent="-285750" defTabSz="914400" rtl="0" eaLnBrk="1" fontAlgn="auto" latinLnBrk="0" hangingPunct="1">
              <a:spcBef>
                <a:spcPts val="0"/>
              </a:spcBef>
              <a:spcAft>
                <a:spcPts val="600"/>
              </a:spcAft>
              <a:buClrTx/>
              <a:buSzTx/>
              <a:buFont typeface="Wingdings" panose="05000000000000000000" pitchFamily="2" charset="2"/>
              <a:buChar char="q"/>
              <a:tabLst/>
              <a:defRPr/>
            </a:pPr>
            <a:r>
              <a:rPr lang="nl-NL" b="0" baseline="0" dirty="0"/>
              <a:t>De</a:t>
            </a:r>
            <a:r>
              <a:rPr lang="nl-NL" b="0" dirty="0"/>
              <a:t> grondstoffentransitie</a:t>
            </a:r>
          </a:p>
          <a:p>
            <a:pPr marL="285750" marR="0" lvl="0" indent="-285750" defTabSz="914400" rtl="0" eaLnBrk="1" fontAlgn="auto" latinLnBrk="0" hangingPunct="1">
              <a:spcBef>
                <a:spcPts val="0"/>
              </a:spcBef>
              <a:spcAft>
                <a:spcPts val="600"/>
              </a:spcAft>
              <a:buClrTx/>
              <a:buSzTx/>
              <a:buFont typeface="Wingdings" panose="05000000000000000000" pitchFamily="2" charset="2"/>
              <a:buChar char="q"/>
              <a:tabLst/>
              <a:defRPr/>
            </a:pPr>
            <a:r>
              <a:rPr kumimoji="0" lang="nl-NL" b="0" i="0" u="none" strike="noStrike" kern="1200" cap="none" spc="0" normalizeH="0" baseline="0" noProof="0" dirty="0">
                <a:ln>
                  <a:noFill/>
                </a:ln>
                <a:effectLst/>
                <a:uLnTx/>
                <a:uFillTx/>
              </a:rPr>
              <a:t>De</a:t>
            </a:r>
            <a:r>
              <a:rPr kumimoji="0" lang="nl-NL" b="0" i="0" u="none" strike="noStrike" kern="1200" cap="none" spc="0" normalizeH="0" noProof="0" dirty="0">
                <a:ln>
                  <a:noFill/>
                </a:ln>
                <a:effectLst/>
                <a:uLnTx/>
                <a:uFillTx/>
              </a:rPr>
              <a:t> circulaire transitie</a:t>
            </a:r>
            <a:endParaRPr kumimoji="0" lang="nl-NL" b="0" i="0" u="none" strike="noStrike" kern="1200" cap="none" spc="0" normalizeH="0" baseline="0" noProof="0" dirty="0">
              <a:ln>
                <a:noFill/>
              </a:ln>
              <a:effectLst/>
              <a:uLnTx/>
              <a:uFillTx/>
            </a:endParaRPr>
          </a:p>
          <a:p>
            <a:pPr marL="0" marR="0" lvl="0" indent="0" defTabSz="914400" rtl="0" eaLnBrk="1" fontAlgn="auto" latinLnBrk="0" hangingPunct="1">
              <a:spcBef>
                <a:spcPts val="0"/>
              </a:spcBef>
              <a:spcAft>
                <a:spcPts val="600"/>
              </a:spcAft>
              <a:buClrTx/>
              <a:buSzTx/>
              <a:buNone/>
              <a:tabLst/>
              <a:defRPr/>
            </a:pPr>
            <a:endParaRPr lang="nl-NL" b="0" noProof="0" dirty="0"/>
          </a:p>
          <a:p>
            <a:pPr marL="0" marR="0" lvl="0" indent="0" defTabSz="914400" rtl="0" eaLnBrk="1" fontAlgn="auto" latinLnBrk="0" hangingPunct="1">
              <a:spcBef>
                <a:spcPts val="0"/>
              </a:spcBef>
              <a:spcAft>
                <a:spcPts val="600"/>
              </a:spcAft>
              <a:buClrTx/>
              <a:buSzTx/>
              <a:buNone/>
              <a:tabLst/>
              <a:defRPr/>
            </a:pPr>
            <a:endParaRPr kumimoji="0" lang="nl-NL" b="0" i="0" u="none" strike="noStrike" kern="1200" cap="none" spc="0" normalizeH="0" baseline="0" noProof="0" dirty="0">
              <a:ln>
                <a:noFill/>
              </a:ln>
              <a:effectLst/>
              <a:uLnTx/>
              <a:uFillTx/>
            </a:endParaRPr>
          </a:p>
          <a:p>
            <a:pPr marL="0" indent="0">
              <a:spcAft>
                <a:spcPts val="600"/>
              </a:spcAft>
              <a:buNone/>
            </a:pPr>
            <a:endParaRPr lang="nl-NL" b="0" dirty="0"/>
          </a:p>
        </p:txBody>
      </p:sp>
      <p:pic>
        <p:nvPicPr>
          <p:cNvPr id="5" name="Picture 2" descr="energietransitie-overzicht-uitdagingen-per-sector">
            <a:extLst>
              <a:ext uri="{FF2B5EF4-FFF2-40B4-BE49-F238E27FC236}">
                <a16:creationId xmlns:a16="http://schemas.microsoft.com/office/drawing/2014/main" id="{D5F11765-C53E-C75F-223E-14BB7C66C301}"/>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1" r="-1" b="4343"/>
          <a:stretch/>
        </p:blipFill>
        <p:spPr bwMode="auto">
          <a:xfrm>
            <a:off x="6691412" y="1276359"/>
            <a:ext cx="4430134" cy="3178252"/>
          </a:xfrm>
          <a:prstGeom prst="rect">
            <a:avLst/>
          </a:prstGeom>
          <a:noFill/>
        </p:spPr>
      </p:pic>
      <p:pic>
        <p:nvPicPr>
          <p:cNvPr id="8" name="Picture 2" descr="Kookboek | Maatschappelijke opgaven">
            <a:extLst>
              <a:ext uri="{FF2B5EF4-FFF2-40B4-BE49-F238E27FC236}">
                <a16:creationId xmlns:a16="http://schemas.microsoft.com/office/drawing/2014/main" id="{F4F312A6-28A7-C2A7-C193-20FD1FC1B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95" r="2695"/>
          <a:stretch>
            <a:fillRect/>
          </a:stretch>
        </p:blipFill>
        <p:spPr bwMode="auto">
          <a:xfrm>
            <a:off x="1046262" y="3157505"/>
            <a:ext cx="4295576" cy="297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64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A82AB-0860-C04F-10D0-6815C572AFF6}"/>
              </a:ext>
            </a:extLst>
          </p:cNvPr>
          <p:cNvSpPr>
            <a:spLocks noGrp="1"/>
          </p:cNvSpPr>
          <p:nvPr>
            <p:ph type="title"/>
          </p:nvPr>
        </p:nvSpPr>
        <p:spPr>
          <a:xfrm>
            <a:off x="839788" y="457200"/>
            <a:ext cx="5667903" cy="1586089"/>
          </a:xfrm>
        </p:spPr>
        <p:txBody>
          <a:bodyPr/>
          <a:lstStyle/>
          <a:p>
            <a:r>
              <a:rPr lang="en-US" dirty="0">
                <a:cs typeface="Calibri Light"/>
              </a:rPr>
              <a:t>Programma </a:t>
            </a:r>
            <a:r>
              <a:rPr lang="en-US" dirty="0" err="1">
                <a:cs typeface="Calibri Light"/>
              </a:rPr>
              <a:t>circulaire</a:t>
            </a:r>
            <a:r>
              <a:rPr lang="en-US" dirty="0">
                <a:cs typeface="Calibri Light"/>
              </a:rPr>
              <a:t> </a:t>
            </a:r>
            <a:r>
              <a:rPr lang="en-US" dirty="0" err="1">
                <a:cs typeface="Calibri Light"/>
              </a:rPr>
              <a:t>economie</a:t>
            </a:r>
            <a:endParaRPr lang="en-US" dirty="0" err="1"/>
          </a:p>
        </p:txBody>
      </p:sp>
      <p:pic>
        <p:nvPicPr>
          <p:cNvPr id="5" name="Picture 5">
            <a:extLst>
              <a:ext uri="{FF2B5EF4-FFF2-40B4-BE49-F238E27FC236}">
                <a16:creationId xmlns:a16="http://schemas.microsoft.com/office/drawing/2014/main" id="{948FA892-B8A3-52D3-8D19-2D64C7C0117A}"/>
              </a:ext>
            </a:extLst>
          </p:cNvPr>
          <p:cNvPicPr>
            <a:picLocks noGrp="1" noChangeAspect="1"/>
          </p:cNvPicPr>
          <p:nvPr>
            <p:ph idx="1"/>
          </p:nvPr>
        </p:nvPicPr>
        <p:blipFill>
          <a:blip r:embed="rId3"/>
          <a:stretch>
            <a:fillRect/>
          </a:stretch>
        </p:blipFill>
        <p:spPr>
          <a:xfrm>
            <a:off x="5832475" y="987425"/>
            <a:ext cx="4873625" cy="4873625"/>
          </a:xfrm>
        </p:spPr>
      </p:pic>
      <p:sp>
        <p:nvSpPr>
          <p:cNvPr id="4" name="Text Placeholder 3">
            <a:extLst>
              <a:ext uri="{FF2B5EF4-FFF2-40B4-BE49-F238E27FC236}">
                <a16:creationId xmlns:a16="http://schemas.microsoft.com/office/drawing/2014/main" id="{C4092B09-7734-BDBF-61C7-44CDD34D304F}"/>
              </a:ext>
            </a:extLst>
          </p:cNvPr>
          <p:cNvSpPr>
            <a:spLocks noGrp="1"/>
          </p:cNvSpPr>
          <p:nvPr>
            <p:ph type="body" sz="half" idx="2"/>
          </p:nvPr>
        </p:nvSpPr>
        <p:spPr>
          <a:xfrm>
            <a:off x="839788" y="2057400"/>
            <a:ext cx="5091455" cy="3811588"/>
          </a:xfrm>
        </p:spPr>
        <p:txBody>
          <a:bodyPr vert="horz" lIns="91440" tIns="45720" rIns="91440" bIns="45720" rtlCol="0" anchor="t">
            <a:normAutofit/>
          </a:bodyPr>
          <a:lstStyle/>
          <a:p>
            <a:r>
              <a:rPr lang="en-US" b="1" dirty="0" err="1">
                <a:cs typeface="Calibri"/>
              </a:rPr>
              <a:t>Legt</a:t>
            </a:r>
            <a:r>
              <a:rPr lang="en-US" b="1" dirty="0">
                <a:cs typeface="Calibri"/>
              </a:rPr>
              <a:t> de </a:t>
            </a:r>
            <a:r>
              <a:rPr lang="en-US" b="1" dirty="0" err="1">
                <a:cs typeface="Calibri"/>
              </a:rPr>
              <a:t>nadruk</a:t>
            </a:r>
            <a:r>
              <a:rPr lang="en-US" b="1" dirty="0">
                <a:cs typeface="Calibri"/>
              </a:rPr>
              <a:t> op </a:t>
            </a:r>
            <a:r>
              <a:rPr lang="en-US" b="1" dirty="0" err="1">
                <a:cs typeface="Calibri"/>
              </a:rPr>
              <a:t>vijf</a:t>
            </a:r>
            <a:r>
              <a:rPr lang="en-US" b="1" dirty="0">
                <a:cs typeface="Calibri"/>
              </a:rPr>
              <a:t> </a:t>
            </a:r>
            <a:r>
              <a:rPr lang="en-US" b="1" dirty="0" err="1">
                <a:cs typeface="Calibri"/>
              </a:rPr>
              <a:t>sectoren</a:t>
            </a:r>
            <a:r>
              <a:rPr lang="en-US" b="1" dirty="0">
                <a:cs typeface="Calibri"/>
              </a:rPr>
              <a:t>:</a:t>
            </a:r>
          </a:p>
          <a:p>
            <a:pPr marL="342900" indent="-342900">
              <a:buAutoNum type="arabicPeriod"/>
            </a:pPr>
            <a:r>
              <a:rPr lang="en-US" dirty="0" err="1">
                <a:cs typeface="Calibri"/>
              </a:rPr>
              <a:t>Transitieagenda</a:t>
            </a:r>
            <a:r>
              <a:rPr lang="en-US" dirty="0">
                <a:cs typeface="Calibri"/>
              </a:rPr>
              <a:t> </a:t>
            </a:r>
            <a:r>
              <a:rPr lang="en-US" dirty="0" err="1">
                <a:cs typeface="Calibri"/>
              </a:rPr>
              <a:t>Maakindustrie</a:t>
            </a:r>
            <a:endParaRPr lang="en-US" dirty="0">
              <a:cs typeface="Calibri"/>
            </a:endParaRPr>
          </a:p>
          <a:p>
            <a:pPr marL="342900" indent="-342900">
              <a:buAutoNum type="arabicPeriod"/>
            </a:pPr>
            <a:r>
              <a:rPr lang="en-US" dirty="0" err="1">
                <a:cs typeface="Calibri"/>
              </a:rPr>
              <a:t>Transitieagenda</a:t>
            </a:r>
            <a:r>
              <a:rPr lang="en-US" dirty="0">
                <a:cs typeface="Calibri"/>
              </a:rPr>
              <a:t> </a:t>
            </a:r>
            <a:r>
              <a:rPr lang="en-US" dirty="0" err="1">
                <a:cs typeface="Calibri"/>
              </a:rPr>
              <a:t>Kunststoffen</a:t>
            </a:r>
            <a:r>
              <a:rPr lang="en-US" dirty="0">
                <a:cs typeface="Calibri"/>
              </a:rPr>
              <a:t> </a:t>
            </a:r>
          </a:p>
          <a:p>
            <a:pPr marL="342900" indent="-342900">
              <a:buAutoNum type="arabicPeriod"/>
            </a:pPr>
            <a:r>
              <a:rPr lang="en-US" dirty="0" err="1">
                <a:cs typeface="Calibri"/>
              </a:rPr>
              <a:t>Transitieagenda</a:t>
            </a:r>
            <a:r>
              <a:rPr lang="en-US" dirty="0">
                <a:cs typeface="Calibri"/>
              </a:rPr>
              <a:t> Circulaire </a:t>
            </a:r>
            <a:r>
              <a:rPr lang="en-US" dirty="0" err="1">
                <a:cs typeface="Calibri"/>
              </a:rPr>
              <a:t>Bouweconomie</a:t>
            </a:r>
            <a:endParaRPr lang="en-US" dirty="0">
              <a:cs typeface="Calibri"/>
            </a:endParaRPr>
          </a:p>
          <a:p>
            <a:pPr marL="342900" indent="-342900">
              <a:buAutoNum type="arabicPeriod"/>
            </a:pPr>
            <a:r>
              <a:rPr lang="en-US" dirty="0" err="1">
                <a:cs typeface="Calibri"/>
              </a:rPr>
              <a:t>Transitieagenda</a:t>
            </a:r>
            <a:r>
              <a:rPr lang="en-US" dirty="0">
                <a:cs typeface="Calibri"/>
              </a:rPr>
              <a:t> </a:t>
            </a:r>
            <a:r>
              <a:rPr lang="en-US" dirty="0" err="1">
                <a:cs typeface="Calibri"/>
              </a:rPr>
              <a:t>Consumptiegoederen</a:t>
            </a:r>
            <a:endParaRPr lang="en-US" dirty="0">
              <a:cs typeface="Calibri"/>
            </a:endParaRPr>
          </a:p>
          <a:p>
            <a:pPr marL="342900" indent="-342900">
              <a:buAutoNum type="arabicPeriod"/>
            </a:pPr>
            <a:r>
              <a:rPr lang="en-US" dirty="0" err="1">
                <a:cs typeface="Calibri"/>
              </a:rPr>
              <a:t>Transitieagenda</a:t>
            </a:r>
            <a:r>
              <a:rPr lang="en-US" dirty="0">
                <a:cs typeface="Calibri"/>
              </a:rPr>
              <a:t> </a:t>
            </a:r>
            <a:r>
              <a:rPr lang="en-US" dirty="0" err="1">
                <a:cs typeface="Calibri"/>
              </a:rPr>
              <a:t>Biomassa</a:t>
            </a:r>
            <a:r>
              <a:rPr lang="en-US" dirty="0">
                <a:cs typeface="Calibri"/>
              </a:rPr>
              <a:t> </a:t>
            </a:r>
            <a:r>
              <a:rPr lang="en-US" dirty="0" err="1">
                <a:cs typeface="Calibri"/>
              </a:rPr>
              <a:t>en</a:t>
            </a:r>
            <a:r>
              <a:rPr lang="en-US" dirty="0">
                <a:cs typeface="Calibri"/>
              </a:rPr>
              <a:t> </a:t>
            </a:r>
            <a:r>
              <a:rPr lang="en-US" dirty="0" err="1">
                <a:cs typeface="Calibri"/>
              </a:rPr>
              <a:t>Voedsel</a:t>
            </a:r>
            <a:endParaRPr lang="en-US" dirty="0">
              <a:cs typeface="Calibri"/>
            </a:endParaRPr>
          </a:p>
          <a:p>
            <a:endParaRPr lang="en-US" dirty="0">
              <a:cs typeface="Calibri"/>
            </a:endParaRPr>
          </a:p>
        </p:txBody>
      </p:sp>
    </p:spTree>
    <p:extLst>
      <p:ext uri="{BB962C8B-B14F-4D97-AF65-F5344CB8AC3E}">
        <p14:creationId xmlns:p14="http://schemas.microsoft.com/office/powerpoint/2010/main" val="3303759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A01CA3-2312-0E57-89AC-A96E40486FFD}"/>
              </a:ext>
            </a:extLst>
          </p:cNvPr>
          <p:cNvSpPr>
            <a:spLocks noGrp="1"/>
          </p:cNvSpPr>
          <p:nvPr>
            <p:ph type="title"/>
          </p:nvPr>
        </p:nvSpPr>
        <p:spPr/>
        <p:txBody>
          <a:bodyPr/>
          <a:lstStyle/>
          <a:p>
            <a:r>
              <a:rPr lang="nl-NL" dirty="0"/>
              <a:t>Samen investeren</a:t>
            </a:r>
            <a:br>
              <a:rPr lang="nl-NL" dirty="0"/>
            </a:br>
            <a:r>
              <a:rPr lang="nl-NL" dirty="0"/>
              <a:t>De transities </a:t>
            </a:r>
          </a:p>
        </p:txBody>
      </p:sp>
      <p:sp>
        <p:nvSpPr>
          <p:cNvPr id="3" name="Tijdelijke aanduiding voor tekst 2">
            <a:extLst>
              <a:ext uri="{FF2B5EF4-FFF2-40B4-BE49-F238E27FC236}">
                <a16:creationId xmlns:a16="http://schemas.microsoft.com/office/drawing/2014/main" id="{1CCA8101-5854-A2A3-3F67-201CBB496D16}"/>
              </a:ext>
            </a:extLst>
          </p:cNvPr>
          <p:cNvSpPr>
            <a:spLocks noGrp="1"/>
          </p:cNvSpPr>
          <p:nvPr>
            <p:ph type="body" sz="quarter" idx="13"/>
          </p:nvPr>
        </p:nvSpPr>
        <p:spPr/>
        <p:txBody>
          <a:bodyPr/>
          <a:lstStyle/>
          <a:p>
            <a:pPr marL="0" indent="0">
              <a:buNone/>
            </a:pPr>
            <a:r>
              <a:rPr lang="nl-NL" sz="1800" dirty="0"/>
              <a:t>De tien grote transities volgens Jan Rotmans</a:t>
            </a:r>
          </a:p>
          <a:p>
            <a:pPr marL="342900" indent="-342900">
              <a:buFont typeface="+mj-lt"/>
              <a:buAutoNum type="arabicPeriod"/>
            </a:pPr>
            <a:r>
              <a:rPr lang="nl-NL" sz="1800" dirty="0"/>
              <a:t>De energietransitie</a:t>
            </a:r>
          </a:p>
          <a:p>
            <a:pPr marL="342900" indent="-342900">
              <a:buFont typeface="+mj-lt"/>
              <a:buAutoNum type="arabicPeriod"/>
            </a:pPr>
            <a:r>
              <a:rPr lang="nl-NL" sz="1800" dirty="0"/>
              <a:t>De grondstoffentransitie</a:t>
            </a:r>
          </a:p>
          <a:p>
            <a:pPr marL="342900" indent="-342900">
              <a:buFont typeface="+mj-lt"/>
              <a:buAutoNum type="arabicPeriod"/>
            </a:pPr>
            <a:r>
              <a:rPr lang="nl-NL" sz="1800" dirty="0"/>
              <a:t>De circulaire transitie</a:t>
            </a:r>
          </a:p>
          <a:p>
            <a:pPr marL="342900" indent="-342900">
              <a:buFont typeface="+mj-lt"/>
              <a:buAutoNum type="arabicPeriod"/>
            </a:pPr>
            <a:r>
              <a:rPr lang="nl-NL" sz="1800" dirty="0"/>
              <a:t>De landbouw- en </a:t>
            </a:r>
            <a:r>
              <a:rPr lang="nl-NL" sz="1800" dirty="0" err="1"/>
              <a:t>voedseltransitite</a:t>
            </a:r>
            <a:endParaRPr lang="nl-NL" sz="1800" dirty="0"/>
          </a:p>
          <a:p>
            <a:pPr marL="342900" indent="-342900">
              <a:buFont typeface="+mj-lt"/>
              <a:buAutoNum type="arabicPeriod"/>
            </a:pPr>
            <a:r>
              <a:rPr lang="nl-NL" sz="1800" dirty="0"/>
              <a:t>De Ruimtelijke transitie</a:t>
            </a:r>
          </a:p>
          <a:p>
            <a:pPr marL="342900" indent="-342900">
              <a:buFont typeface="+mj-lt"/>
              <a:buAutoNum type="arabicPeriod"/>
            </a:pPr>
            <a:r>
              <a:rPr lang="nl-NL" sz="1800" dirty="0"/>
              <a:t>De financiële transitie</a:t>
            </a:r>
          </a:p>
          <a:p>
            <a:pPr marL="342900" indent="-342900">
              <a:buFont typeface="+mj-lt"/>
              <a:buAutoNum type="arabicPeriod"/>
            </a:pPr>
            <a:r>
              <a:rPr lang="nl-NL" sz="1800" dirty="0"/>
              <a:t>De onderwijstransitie</a:t>
            </a:r>
          </a:p>
          <a:p>
            <a:pPr marL="342900" indent="-342900">
              <a:buFont typeface="+mj-lt"/>
              <a:buAutoNum type="arabicPeriod"/>
            </a:pPr>
            <a:r>
              <a:rPr lang="nl-NL" sz="1800" dirty="0"/>
              <a:t>De zorgtransitie</a:t>
            </a:r>
          </a:p>
          <a:p>
            <a:pPr marL="342900" indent="-342900">
              <a:buFont typeface="+mj-lt"/>
              <a:buAutoNum type="arabicPeriod"/>
            </a:pPr>
            <a:r>
              <a:rPr lang="nl-NL" sz="1800" dirty="0"/>
              <a:t>De Sociale transitie</a:t>
            </a:r>
          </a:p>
          <a:p>
            <a:pPr marL="342900" indent="-342900">
              <a:buFont typeface="+mj-lt"/>
              <a:buAutoNum type="arabicPeriod"/>
            </a:pPr>
            <a:r>
              <a:rPr lang="nl-NL" sz="1800" dirty="0"/>
              <a:t>De democratische transitie</a:t>
            </a:r>
          </a:p>
          <a:p>
            <a:pPr marL="0" indent="0">
              <a:buNone/>
            </a:pPr>
            <a:endParaRPr lang="nl-NL" dirty="0"/>
          </a:p>
        </p:txBody>
      </p:sp>
      <p:sp>
        <p:nvSpPr>
          <p:cNvPr id="5" name="Tijdelijke aanduiding voor tekst 4">
            <a:extLst>
              <a:ext uri="{FF2B5EF4-FFF2-40B4-BE49-F238E27FC236}">
                <a16:creationId xmlns:a16="http://schemas.microsoft.com/office/drawing/2014/main" id="{7E9F0706-D721-EEC8-B6E1-B379E1AB9920}"/>
              </a:ext>
            </a:extLst>
          </p:cNvPr>
          <p:cNvSpPr>
            <a:spLocks noGrp="1"/>
          </p:cNvSpPr>
          <p:nvPr>
            <p:ph type="body" sz="quarter" idx="15"/>
          </p:nvPr>
        </p:nvSpPr>
        <p:spPr/>
        <p:txBody>
          <a:bodyPr/>
          <a:lstStyle/>
          <a:p>
            <a:endParaRPr lang="nl-NL"/>
          </a:p>
        </p:txBody>
      </p:sp>
      <p:pic>
        <p:nvPicPr>
          <p:cNvPr id="1026" name="Picture 2" descr="Geen tijdperk van verandering maar verandering van tijdperk.">
            <a:extLst>
              <a:ext uri="{FF2B5EF4-FFF2-40B4-BE49-F238E27FC236}">
                <a16:creationId xmlns:a16="http://schemas.microsoft.com/office/drawing/2014/main" id="{1B35B46F-A9E9-1F31-58E0-34598FE2E59B}"/>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t="3254" r="-1779" b="-103"/>
          <a:stretch/>
        </p:blipFill>
        <p:spPr bwMode="auto">
          <a:xfrm>
            <a:off x="6165638" y="1958932"/>
            <a:ext cx="6016622" cy="204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054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A38758-65C0-06E5-0551-20AA6B924D1F}"/>
              </a:ext>
            </a:extLst>
          </p:cNvPr>
          <p:cNvSpPr>
            <a:spLocks noGrp="1"/>
          </p:cNvSpPr>
          <p:nvPr>
            <p:ph type="title"/>
          </p:nvPr>
        </p:nvSpPr>
        <p:spPr/>
        <p:txBody>
          <a:bodyPr/>
          <a:lstStyle/>
          <a:p>
            <a:r>
              <a:rPr lang="nl-NL" dirty="0"/>
              <a:t>Vandaag</a:t>
            </a:r>
          </a:p>
        </p:txBody>
      </p:sp>
      <p:sp>
        <p:nvSpPr>
          <p:cNvPr id="3" name="Tijdelijke aanduiding voor tekst 2">
            <a:extLst>
              <a:ext uri="{FF2B5EF4-FFF2-40B4-BE49-F238E27FC236}">
                <a16:creationId xmlns:a16="http://schemas.microsoft.com/office/drawing/2014/main" id="{D84E0D2C-F117-6BCD-D9BB-B74ECD59F30C}"/>
              </a:ext>
            </a:extLst>
          </p:cNvPr>
          <p:cNvSpPr>
            <a:spLocks noGrp="1"/>
          </p:cNvSpPr>
          <p:nvPr>
            <p:ph type="body" sz="quarter" idx="13"/>
          </p:nvPr>
        </p:nvSpPr>
        <p:spPr/>
        <p:txBody>
          <a:bodyPr/>
          <a:lstStyle/>
          <a:p>
            <a:pPr marL="285750" marR="0" lvl="0" indent="-285750" defTabSz="914400" rtl="0" eaLnBrk="1" fontAlgn="auto" latinLnBrk="0" hangingPunct="1">
              <a:spcBef>
                <a:spcPts val="0"/>
              </a:spcBef>
              <a:spcAft>
                <a:spcPts val="600"/>
              </a:spcAft>
              <a:buClrTx/>
              <a:buSzTx/>
              <a:buFont typeface="Wingdings" panose="05000000000000000000" pitchFamily="2" charset="2"/>
              <a:buChar char="q"/>
              <a:tabLst/>
              <a:defRPr/>
            </a:pPr>
            <a:r>
              <a:rPr kumimoji="0" lang="nl-NL" b="0" i="0" u="none" strike="noStrike" kern="1200" cap="none" spc="0" normalizeH="0" baseline="0" noProof="0" dirty="0">
                <a:ln>
                  <a:noFill/>
                </a:ln>
                <a:effectLst/>
                <a:uLnTx/>
                <a:uFillTx/>
              </a:rPr>
              <a:t>De</a:t>
            </a:r>
            <a:r>
              <a:rPr kumimoji="0" lang="nl-NL" b="0" i="0" u="none" strike="noStrike" kern="1200" cap="none" spc="0" normalizeH="0" noProof="0" dirty="0">
                <a:ln>
                  <a:noFill/>
                </a:ln>
                <a:effectLst/>
                <a:uLnTx/>
                <a:uFillTx/>
              </a:rPr>
              <a:t> landbouw- en voedseltransitie</a:t>
            </a:r>
          </a:p>
          <a:p>
            <a:pPr marL="285750" marR="0" lvl="0" indent="-285750" defTabSz="914400" rtl="0" eaLnBrk="1" fontAlgn="auto" latinLnBrk="0" hangingPunct="1">
              <a:spcBef>
                <a:spcPts val="0"/>
              </a:spcBef>
              <a:spcAft>
                <a:spcPts val="600"/>
              </a:spcAft>
              <a:buClrTx/>
              <a:buSzTx/>
              <a:buFont typeface="Wingdings" panose="05000000000000000000" pitchFamily="2" charset="2"/>
              <a:buChar char="q"/>
              <a:tabLst/>
              <a:defRPr/>
            </a:pPr>
            <a:r>
              <a:rPr lang="nl-NL" dirty="0"/>
              <a:t>De ruimtelijke transitie</a:t>
            </a:r>
          </a:p>
          <a:p>
            <a:pPr marL="285750" marR="0" lvl="0" indent="-285750" defTabSz="914400" rtl="0" eaLnBrk="1" fontAlgn="auto" latinLnBrk="0" hangingPunct="1">
              <a:spcBef>
                <a:spcPts val="0"/>
              </a:spcBef>
              <a:spcAft>
                <a:spcPts val="600"/>
              </a:spcAft>
              <a:buClrTx/>
              <a:buSzTx/>
              <a:buFont typeface="Wingdings" panose="05000000000000000000" pitchFamily="2" charset="2"/>
              <a:buChar char="q"/>
              <a:tabLst/>
              <a:defRPr/>
            </a:pPr>
            <a:r>
              <a:rPr kumimoji="0" lang="nl-NL" b="0" i="0" u="none" strike="noStrike" kern="1200" cap="none" spc="0" normalizeH="0" noProof="0" dirty="0">
                <a:ln>
                  <a:noFill/>
                </a:ln>
                <a:effectLst/>
                <a:uLnTx/>
                <a:uFillTx/>
              </a:rPr>
              <a:t>De financiële transitie</a:t>
            </a:r>
          </a:p>
          <a:p>
            <a:pPr marL="0" indent="0">
              <a:buNone/>
            </a:pPr>
            <a:endParaRPr lang="nl-NL" dirty="0"/>
          </a:p>
        </p:txBody>
      </p:sp>
      <p:sp>
        <p:nvSpPr>
          <p:cNvPr id="5" name="Tijdelijke aanduiding voor tekst 4">
            <a:extLst>
              <a:ext uri="{FF2B5EF4-FFF2-40B4-BE49-F238E27FC236}">
                <a16:creationId xmlns:a16="http://schemas.microsoft.com/office/drawing/2014/main" id="{900AD51B-BA02-1C8F-BB72-ABA9B4D00298}"/>
              </a:ext>
            </a:extLst>
          </p:cNvPr>
          <p:cNvSpPr>
            <a:spLocks noGrp="1"/>
          </p:cNvSpPr>
          <p:nvPr>
            <p:ph type="body" sz="quarter" idx="15"/>
          </p:nvPr>
        </p:nvSpPr>
        <p:spPr/>
        <p:txBody>
          <a:bodyPr/>
          <a:lstStyle/>
          <a:p>
            <a:endParaRPr lang="nl-NL"/>
          </a:p>
        </p:txBody>
      </p:sp>
      <p:pic>
        <p:nvPicPr>
          <p:cNvPr id="1026" name="Picture 2" descr="Transitie | BRUG training en coaching in de Zorg">
            <a:extLst>
              <a:ext uri="{FF2B5EF4-FFF2-40B4-BE49-F238E27FC236}">
                <a16:creationId xmlns:a16="http://schemas.microsoft.com/office/drawing/2014/main" id="{15A89BAE-8BC5-996C-3A1A-3530FB5A2E8B}"/>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20469" t="-84018" r="-29788" b="-102064"/>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779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23C068-F905-9B72-0ECE-5C29F071BC04}"/>
              </a:ext>
            </a:extLst>
          </p:cNvPr>
          <p:cNvSpPr>
            <a:spLocks noGrp="1"/>
          </p:cNvSpPr>
          <p:nvPr>
            <p:ph type="title"/>
          </p:nvPr>
        </p:nvSpPr>
        <p:spPr/>
        <p:txBody>
          <a:bodyPr/>
          <a:lstStyle/>
          <a:p>
            <a:r>
              <a:rPr lang="nl-NL" dirty="0"/>
              <a:t>Toename wereldbevolking</a:t>
            </a:r>
          </a:p>
        </p:txBody>
      </p:sp>
      <p:sp>
        <p:nvSpPr>
          <p:cNvPr id="3" name="Tijdelijke aanduiding voor tekst 2">
            <a:extLst>
              <a:ext uri="{FF2B5EF4-FFF2-40B4-BE49-F238E27FC236}">
                <a16:creationId xmlns:a16="http://schemas.microsoft.com/office/drawing/2014/main" id="{5CA2F819-1DD8-1173-E7AE-96F2E2A4FBCB}"/>
              </a:ext>
            </a:extLst>
          </p:cNvPr>
          <p:cNvSpPr>
            <a:spLocks noGrp="1"/>
          </p:cNvSpPr>
          <p:nvPr>
            <p:ph type="body" sz="quarter" idx="13"/>
          </p:nvPr>
        </p:nvSpPr>
        <p:spPr/>
        <p:txBody>
          <a:bodyPr vert="horz" lIns="0" tIns="0" rIns="0" bIns="0" numCol="1" spcCol="180000" rtlCol="0" anchor="t">
            <a:noAutofit/>
          </a:bodyPr>
          <a:lstStyle/>
          <a:p>
            <a:pPr marL="0" indent="0">
              <a:buNone/>
            </a:pPr>
            <a:r>
              <a:rPr lang="nl-NL" dirty="0">
                <a:cs typeface="Arial"/>
              </a:rPr>
              <a:t>Er zijn verschillende redenen waarom er in Nederland gewerkt moet worden aan de 10 grote transities. De toenemende groei van de wereldbevolking en de verwachting dat 75% van deze bevolking in 2050 in steden woont is er één van. </a:t>
            </a:r>
          </a:p>
          <a:p>
            <a:pPr marL="0" indent="0">
              <a:buNone/>
            </a:pPr>
            <a:endParaRPr lang="nl-NL" dirty="0">
              <a:cs typeface="Arial"/>
            </a:endParaRPr>
          </a:p>
          <a:p>
            <a:pPr marL="0" indent="0">
              <a:buNone/>
            </a:pPr>
            <a:r>
              <a:rPr lang="nl-NL" dirty="0">
                <a:cs typeface="Arial"/>
              </a:rPr>
              <a:t>Vandaag behandelen we de volgende transities:</a:t>
            </a:r>
          </a:p>
          <a:p>
            <a:pPr marL="285750" indent="-285750">
              <a:buFont typeface="Wingdings" panose="020B0604020202020204" pitchFamily="34" charset="0"/>
              <a:buChar char="q"/>
            </a:pPr>
            <a:r>
              <a:rPr lang="nl-NL" dirty="0">
                <a:cs typeface="Arial"/>
              </a:rPr>
              <a:t>Landbouw- en voedseltransitie</a:t>
            </a:r>
          </a:p>
          <a:p>
            <a:pPr marL="285750" indent="-285750">
              <a:buFont typeface="Wingdings" panose="020B0604020202020204" pitchFamily="34" charset="0"/>
              <a:buChar char="q"/>
            </a:pPr>
            <a:r>
              <a:rPr lang="nl-NL" dirty="0">
                <a:cs typeface="Arial"/>
              </a:rPr>
              <a:t>Ruimtelijke transitie</a:t>
            </a:r>
          </a:p>
          <a:p>
            <a:pPr marL="285750" indent="-285750">
              <a:buFont typeface="Wingdings" panose="020B0604020202020204" pitchFamily="34" charset="0"/>
              <a:buChar char="q"/>
            </a:pPr>
            <a:r>
              <a:rPr lang="nl-NL" dirty="0">
                <a:cs typeface="Arial"/>
              </a:rPr>
              <a:t>Financiële transitie</a:t>
            </a:r>
          </a:p>
        </p:txBody>
      </p:sp>
      <p:pic>
        <p:nvPicPr>
          <p:cNvPr id="6" name="Afbeelding 6">
            <a:extLst>
              <a:ext uri="{FF2B5EF4-FFF2-40B4-BE49-F238E27FC236}">
                <a16:creationId xmlns:a16="http://schemas.microsoft.com/office/drawing/2014/main" id="{A0D01F88-0D51-D012-672B-7DDB79CC2B58}"/>
              </a:ext>
            </a:extLst>
          </p:cNvPr>
          <p:cNvPicPr>
            <a:picLocks noGrp="1" noChangeAspect="1"/>
          </p:cNvPicPr>
          <p:nvPr>
            <p:ph type="pic" sz="quarter" idx="14"/>
          </p:nvPr>
        </p:nvPicPr>
        <p:blipFill rotWithShape="1">
          <a:blip r:embed="rId2"/>
          <a:srcRect l="9347" r="9347"/>
          <a:stretch/>
        </p:blipFill>
        <p:spPr>
          <a:xfrm>
            <a:off x="6164071" y="2065929"/>
            <a:ext cx="5656454" cy="3181755"/>
          </a:xfrm>
        </p:spPr>
      </p:pic>
      <p:sp>
        <p:nvSpPr>
          <p:cNvPr id="5" name="Tijdelijke aanduiding voor tekst 4">
            <a:extLst>
              <a:ext uri="{FF2B5EF4-FFF2-40B4-BE49-F238E27FC236}">
                <a16:creationId xmlns:a16="http://schemas.microsoft.com/office/drawing/2014/main" id="{CFEA4C10-9830-1C5E-07CB-423DAF7061D6}"/>
              </a:ext>
            </a:extLst>
          </p:cNvPr>
          <p:cNvSpPr>
            <a:spLocks noGrp="1"/>
          </p:cNvSpPr>
          <p:nvPr>
            <p:ph type="body" sz="quarter" idx="16"/>
          </p:nvPr>
        </p:nvSpPr>
        <p:spPr/>
        <p:txBody>
          <a:bodyPr vert="horz" lIns="0" tIns="0" rIns="0" bIns="0" rtlCol="0" anchor="t">
            <a:noAutofit/>
          </a:bodyPr>
          <a:lstStyle/>
          <a:p>
            <a:r>
              <a:rPr lang="nl-NL" dirty="0">
                <a:cs typeface="Arial"/>
              </a:rPr>
              <a:t>Wereldbevolking groeit </a:t>
            </a:r>
            <a:r>
              <a:rPr lang="nl-NL" dirty="0" err="1">
                <a:cs typeface="Arial"/>
              </a:rPr>
              <a:t>expotentieel</a:t>
            </a:r>
            <a:r>
              <a:rPr lang="nl-NL" dirty="0">
                <a:cs typeface="Arial"/>
              </a:rPr>
              <a:t>. </a:t>
            </a:r>
            <a:endParaRPr lang="nl-NL" dirty="0"/>
          </a:p>
        </p:txBody>
      </p:sp>
    </p:spTree>
    <p:extLst>
      <p:ext uri="{BB962C8B-B14F-4D97-AF65-F5344CB8AC3E}">
        <p14:creationId xmlns:p14="http://schemas.microsoft.com/office/powerpoint/2010/main" val="285682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A38758-65C0-06E5-0551-20AA6B924D1F}"/>
              </a:ext>
            </a:extLst>
          </p:cNvPr>
          <p:cNvSpPr>
            <a:spLocks noGrp="1"/>
          </p:cNvSpPr>
          <p:nvPr>
            <p:ph type="title"/>
          </p:nvPr>
        </p:nvSpPr>
        <p:spPr/>
        <p:txBody>
          <a:bodyPr/>
          <a:lstStyle/>
          <a:p>
            <a:pPr marR="0" lvl="0" defTabSz="914400" rtl="0" eaLnBrk="1" fontAlgn="auto" latinLnBrk="0" hangingPunct="1">
              <a:spcBef>
                <a:spcPts val="0"/>
              </a:spcBef>
              <a:spcAft>
                <a:spcPts val="600"/>
              </a:spcAft>
              <a:buClrTx/>
              <a:buSzTx/>
              <a:tabLst/>
              <a:defRPr/>
            </a:pPr>
            <a:r>
              <a:rPr kumimoji="0" lang="nl-NL" b="0" i="0" u="none" strike="noStrike" kern="1200" cap="none" spc="0" normalizeH="0" baseline="0" noProof="0" dirty="0">
                <a:ln>
                  <a:noFill/>
                </a:ln>
                <a:effectLst/>
                <a:uLnTx/>
                <a:uFillTx/>
              </a:rPr>
              <a:t>De</a:t>
            </a:r>
            <a:r>
              <a:rPr kumimoji="0" lang="nl-NL" b="0" i="0" u="none" strike="noStrike" kern="1200" cap="none" spc="0" normalizeH="0" noProof="0" dirty="0">
                <a:ln>
                  <a:noFill/>
                </a:ln>
                <a:effectLst/>
                <a:uLnTx/>
                <a:uFillTx/>
              </a:rPr>
              <a:t> landbouw- en voedseltransitie</a:t>
            </a:r>
          </a:p>
        </p:txBody>
      </p:sp>
      <p:sp>
        <p:nvSpPr>
          <p:cNvPr id="3" name="Tijdelijke aanduiding voor tekst 2">
            <a:extLst>
              <a:ext uri="{FF2B5EF4-FFF2-40B4-BE49-F238E27FC236}">
                <a16:creationId xmlns:a16="http://schemas.microsoft.com/office/drawing/2014/main" id="{D84E0D2C-F117-6BCD-D9BB-B74ECD59F30C}"/>
              </a:ext>
            </a:extLst>
          </p:cNvPr>
          <p:cNvSpPr>
            <a:spLocks noGrp="1"/>
          </p:cNvSpPr>
          <p:nvPr>
            <p:ph type="body" sz="quarter" idx="13"/>
          </p:nvPr>
        </p:nvSpPr>
        <p:spPr/>
        <p:txBody>
          <a:bodyPr vert="horz" lIns="0" tIns="0" rIns="0" bIns="0" numCol="1" spcCol="180000" rtlCol="0" anchor="t">
            <a:noAutofit/>
          </a:bodyPr>
          <a:lstStyle/>
          <a:p>
            <a:pPr marL="0" indent="0">
              <a:buNone/>
            </a:pPr>
            <a:r>
              <a:rPr lang="nl-NL" dirty="0">
                <a:cs typeface="Arial"/>
              </a:rPr>
              <a:t>Het huidige voedselsysteem gaat ten koste van de natuur, het milieu en klimaat.</a:t>
            </a:r>
          </a:p>
          <a:p>
            <a:pPr marL="0" indent="0">
              <a:buNone/>
            </a:pPr>
            <a:endParaRPr lang="nl-NL" dirty="0">
              <a:cs typeface="Arial"/>
            </a:endParaRPr>
          </a:p>
          <a:p>
            <a:pPr marL="0" indent="0">
              <a:buNone/>
            </a:pPr>
            <a:endParaRPr lang="nl-NL" dirty="0">
              <a:cs typeface="Arial"/>
            </a:endParaRPr>
          </a:p>
        </p:txBody>
      </p:sp>
      <p:sp>
        <p:nvSpPr>
          <p:cNvPr id="5" name="Tijdelijke aanduiding voor tekst 4">
            <a:extLst>
              <a:ext uri="{FF2B5EF4-FFF2-40B4-BE49-F238E27FC236}">
                <a16:creationId xmlns:a16="http://schemas.microsoft.com/office/drawing/2014/main" id="{900AD51B-BA02-1C8F-BB72-ABA9B4D00298}"/>
              </a:ext>
            </a:extLst>
          </p:cNvPr>
          <p:cNvSpPr>
            <a:spLocks noGrp="1"/>
          </p:cNvSpPr>
          <p:nvPr>
            <p:ph type="body" sz="quarter" idx="15"/>
          </p:nvPr>
        </p:nvSpPr>
        <p:spPr/>
        <p:txBody>
          <a:bodyPr/>
          <a:lstStyle/>
          <a:p>
            <a:endParaRPr lang="nl-NL"/>
          </a:p>
        </p:txBody>
      </p:sp>
      <p:pic>
        <p:nvPicPr>
          <p:cNvPr id="7" name="Picture 2" descr="Landbouw - Mosquito in the room">
            <a:extLst>
              <a:ext uri="{FF2B5EF4-FFF2-40B4-BE49-F238E27FC236}">
                <a16:creationId xmlns:a16="http://schemas.microsoft.com/office/drawing/2014/main" id="{EE00EA5C-FBE3-15F8-F53A-122955C1E241}"/>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20236" r="20236"/>
          <a:stretch>
            <a:fillRect/>
          </a:stretch>
        </p:blipFill>
        <p:spPr bwMode="auto">
          <a:xfrm>
            <a:off x="6175375" y="0"/>
            <a:ext cx="6016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30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AB80B67D-1B67-EFE1-F9DC-004254C5A92C}"/>
              </a:ext>
            </a:extLst>
          </p:cNvPr>
          <p:cNvSpPr>
            <a:spLocks noGrp="1"/>
          </p:cNvSpPr>
          <p:nvPr>
            <p:ph type="subTitle" idx="1"/>
          </p:nvPr>
        </p:nvSpPr>
        <p:spPr>
          <a:xfrm>
            <a:off x="374650" y="2222167"/>
            <a:ext cx="5645149" cy="3907171"/>
          </a:xfrm>
        </p:spPr>
        <p:txBody>
          <a:bodyPr vert="horz" lIns="0" tIns="0" rIns="0" bIns="0" rtlCol="0" anchor="t">
            <a:normAutofit/>
          </a:bodyPr>
          <a:lstStyle/>
          <a:p>
            <a:r>
              <a:rPr lang="nl-NL" dirty="0">
                <a:ea typeface="+mn-lt"/>
                <a:cs typeface="+mn-lt"/>
              </a:rPr>
              <a:t>Minder mondiaal, meer lokaal. Minder intensieve veehouders en massaproductie, meer biomaterialen voor bijvoorbeeld de verpakkingsindustrie of de huizensector.</a:t>
            </a:r>
            <a:endParaRPr lang="nl-NL" dirty="0">
              <a:cs typeface="Arial"/>
            </a:endParaRPr>
          </a:p>
        </p:txBody>
      </p:sp>
      <p:sp>
        <p:nvSpPr>
          <p:cNvPr id="3" name="Titel 2">
            <a:extLst>
              <a:ext uri="{FF2B5EF4-FFF2-40B4-BE49-F238E27FC236}">
                <a16:creationId xmlns:a16="http://schemas.microsoft.com/office/drawing/2014/main" id="{501E8DF4-1BFC-7BB0-672E-2945F50662CA}"/>
              </a:ext>
            </a:extLst>
          </p:cNvPr>
          <p:cNvSpPr>
            <a:spLocks noGrp="1"/>
          </p:cNvSpPr>
          <p:nvPr>
            <p:ph type="ctrTitle"/>
          </p:nvPr>
        </p:nvSpPr>
        <p:spPr>
          <a:xfrm>
            <a:off x="371475" y="296862"/>
            <a:ext cx="7197725" cy="1742944"/>
          </a:xfrm>
        </p:spPr>
        <p:txBody>
          <a:bodyPr/>
          <a:lstStyle/>
          <a:p>
            <a:r>
              <a:rPr lang="nl-NL" b="0" dirty="0">
                <a:ea typeface="+mj-lt"/>
                <a:cs typeface="+mj-lt"/>
              </a:rPr>
              <a:t>Welke veranderingen zijn er nodig?</a:t>
            </a:r>
            <a:endParaRPr lang="nl-NL" dirty="0"/>
          </a:p>
        </p:txBody>
      </p:sp>
    </p:spTree>
    <p:extLst>
      <p:ext uri="{BB962C8B-B14F-4D97-AF65-F5344CB8AC3E}">
        <p14:creationId xmlns:p14="http://schemas.microsoft.com/office/powerpoint/2010/main" val="305941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958</Words>
  <Application>Microsoft Office PowerPoint</Application>
  <PresentationFormat>Breedbeeld</PresentationFormat>
  <Paragraphs>106</Paragraphs>
  <Slides>19</Slides>
  <Notes>8</Notes>
  <HiddenSlides>0</HiddenSlides>
  <MMClips>0</MMClips>
  <ScaleCrop>false</ScaleCrop>
  <HeadingPairs>
    <vt:vector size="4" baseType="variant">
      <vt:variant>
        <vt:lpstr>Thema</vt:lpstr>
      </vt:variant>
      <vt:variant>
        <vt:i4>1</vt:i4>
      </vt:variant>
      <vt:variant>
        <vt:lpstr>Diatitels</vt:lpstr>
      </vt:variant>
      <vt:variant>
        <vt:i4>19</vt:i4>
      </vt:variant>
    </vt:vector>
  </HeadingPairs>
  <TitlesOfParts>
    <vt:vector size="20" baseType="lpstr">
      <vt:lpstr>ThemaYuverta</vt:lpstr>
      <vt:lpstr>De community verbonden Circulaire economie</vt:lpstr>
      <vt:lpstr>Periode overzicht</vt:lpstr>
      <vt:lpstr>Vorige week</vt:lpstr>
      <vt:lpstr>Programma circulaire economie</vt:lpstr>
      <vt:lpstr>Samen investeren De transities </vt:lpstr>
      <vt:lpstr>Vandaag</vt:lpstr>
      <vt:lpstr>Toename wereldbevolking</vt:lpstr>
      <vt:lpstr>De landbouw- en voedseltransitie</vt:lpstr>
      <vt:lpstr>Welke veranderingen zijn er nodig?</vt:lpstr>
      <vt:lpstr>Opdracht landbouw- en voedseltransitie</vt:lpstr>
      <vt:lpstr>Denk terug aan de verborgen impact</vt:lpstr>
      <vt:lpstr>De ruimtelijke transitie</vt:lpstr>
      <vt:lpstr>Waarom vraagt een circulaire economie om meer ruimte?</vt:lpstr>
      <vt:lpstr>Opdracht ruimtelijke transitie</vt:lpstr>
      <vt:lpstr>Eindhoven in 2040</vt:lpstr>
      <vt:lpstr>De financiële transitie</vt:lpstr>
      <vt:lpstr>PowerPoint-presentatie</vt:lpstr>
      <vt:lpstr>SCP: aanpak ongelijkheid gaat verder dan aanpak armoede </vt:lpstr>
      <vt:lpstr>Opdracht financiele transitie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Gerjan de Ruiter</cp:lastModifiedBy>
  <cp:revision>258</cp:revision>
  <dcterms:created xsi:type="dcterms:W3CDTF">2023-02-03T09:09:45Z</dcterms:created>
  <dcterms:modified xsi:type="dcterms:W3CDTF">2023-03-13T09:47:42Z</dcterms:modified>
</cp:coreProperties>
</file>